
<file path=[Content_Types].xml><?xml version="1.0" encoding="utf-8"?>
<Types xmlns="http://schemas.openxmlformats.org/package/2006/content-types">
  <Default Extension="wmf" ContentType="image/x-wmf"/>
  <Default Extension="png" ContentType="image/png"/>
  <Default Extension="jpg" ContentType="image/jpeg"/>
  <Default Extension="jpeg" ContentType="image/jpeg"/>
  <Default Extension="xml" ContentType="application/xml"/>
  <Default Extension="rels" ContentType="application/vnd.openxmlformats-package.relationships+xml"/>
  <Default Extension="bin" ContentType="application/vnd.openxmlformats-officedocument.oleObject"/>
  <Override PartName="/ppt/notesSlides/notesSlide37.xml" ContentType="application/vnd.openxmlformats-officedocument.presentationml.notesSlide+xml"/>
  <Override PartName="/ppt/notesSlides/notesSlide36.xml" ContentType="application/vnd.openxmlformats-officedocument.presentationml.notesSlide+xml"/>
  <Override PartName="/ppt/notesSlides/notesSlide34.xml" ContentType="application/vnd.openxmlformats-officedocument.presentationml.notesSlide+xml"/>
  <Override PartName="/ppt/notesSlides/notesSlide33.xml" ContentType="application/vnd.openxmlformats-officedocument.presentationml.notesSlide+xml"/>
  <Override PartName="/ppt/notesSlides/notesSlide30.xml" ContentType="application/vnd.openxmlformats-officedocument.presentationml.notesSlide+xml"/>
  <Override PartName="/ppt/notesSlides/notesSlide29.xml" ContentType="application/vnd.openxmlformats-officedocument.presentationml.notesSlide+xml"/>
  <Override PartName="/ppt/notesSlides/notesSlide27.xml" ContentType="application/vnd.openxmlformats-officedocument.presentationml.notesSlide+xml"/>
  <Override PartName="/ppt/notesSlides/notesSlide25.xml" ContentType="application/vnd.openxmlformats-officedocument.presentationml.notesSlide+xml"/>
  <Override PartName="/ppt/notesSlides/notesSlide24.xml" ContentType="application/vnd.openxmlformats-officedocument.presentationml.notesSlide+xml"/>
  <Override PartName="/ppt/notesSlides/notesSlide21.xml" ContentType="application/vnd.openxmlformats-officedocument.presentationml.notesSlide+xml"/>
  <Override PartName="/ppt/notesSlides/notesSlide20.xml" ContentType="application/vnd.openxmlformats-officedocument.presentationml.notesSlide+xml"/>
  <Override PartName="/ppt/notesSlides/notesSlide32.xml" ContentType="application/vnd.openxmlformats-officedocument.presentationml.notesSlide+xml"/>
  <Override PartName="/ppt/notesSlides/notesSlide18.xml" ContentType="application/vnd.openxmlformats-officedocument.presentationml.notesSlide+xml"/>
  <Override PartName="/ppt/notesSlides/notesSlide13.xml" ContentType="application/vnd.openxmlformats-officedocument.presentationml.notesSlide+xml"/>
  <Override PartName="/ppt/notesSlides/notesSlide11.xml" ContentType="application/vnd.openxmlformats-officedocument.presentationml.notesSlide+xml"/>
  <Override PartName="/ppt/notesSlides/notesSlide9.xml" ContentType="application/vnd.openxmlformats-officedocument.presentationml.notesSlide+xml"/>
  <Override PartName="/ppt/notesSlides/notesSlide31.xml" ContentType="application/vnd.openxmlformats-officedocument.presentationml.notesSlide+xml"/>
  <Override PartName="/ppt/notesSlides/notesSlide8.xml" ContentType="application/vnd.openxmlformats-officedocument.presentationml.notesSlide+xml"/>
  <Override PartName="/ppt/notesSlides/notesSlide7.xml" ContentType="application/vnd.openxmlformats-officedocument.presentationml.notesSlide+xml"/>
  <Override PartName="/ppt/notesSlides/notesSlide6.xml" ContentType="application/vnd.openxmlformats-officedocument.presentationml.notesSlide+xml"/>
  <Override PartName="/ppt/notesSlides/notesSlide5.xml" ContentType="application/vnd.openxmlformats-officedocument.presentationml.notesSlide+xml"/>
  <Override PartName="/ppt/notesSlides/notesSlide4.xml" ContentType="application/vnd.openxmlformats-officedocument.presentationml.notesSlide+xml"/>
  <Override PartName="/ppt/notesSlides/notesSlide2.xml" ContentType="application/vnd.openxmlformats-officedocument.presentationml.notesSlide+xml"/>
  <Override PartName="/ppt/notesSlides/notesSlide10.xml" ContentType="application/vnd.openxmlformats-officedocument.presentationml.notesSlide+xml"/>
  <Override PartName="/ppt/notesSlides/notesSlide1.xml" ContentType="application/vnd.openxmlformats-officedocument.presentationml.notesSlide+xml"/>
  <Override PartName="/ppt/slides/slide37.xml" ContentType="application/vnd.openxmlformats-officedocument.presentationml.slide+xml"/>
  <Override PartName="/ppt/notesSlides/notesSlide28.xml" ContentType="application/vnd.openxmlformats-officedocument.presentationml.notesSlide+xml"/>
  <Override PartName="/ppt/slides/slide36.xml" ContentType="application/vnd.openxmlformats-officedocument.presentationml.slide+xml"/>
  <Override PartName="/ppt/slides/slide32.xml" ContentType="application/vnd.openxmlformats-officedocument.presentationml.slide+xml"/>
  <Override PartName="/ppt/slides/slide31.xml" ContentType="application/vnd.openxmlformats-officedocument.presentationml.slide+xml"/>
  <Override PartName="/ppt/slides/slide30.xml" ContentType="application/vnd.openxmlformats-officedocument.presentationml.slide+xml"/>
  <Override PartName="/ppt/notesSlides/notesSlide16.xml" ContentType="application/vnd.openxmlformats-officedocument.presentationml.notesSlide+xml"/>
  <Override PartName="/ppt/slides/slide29.xml" ContentType="application/vnd.openxmlformats-officedocument.presentationml.slide+xml"/>
  <Override PartName="/ppt/slides/slide25.xml" ContentType="application/vnd.openxmlformats-officedocument.presentationml.slide+xml"/>
  <Override PartName="/ppt/slides/slide23.xml" ContentType="application/vnd.openxmlformats-officedocument.presentationml.slide+xml"/>
  <Override PartName="/ppt/slides/slide22.xml" ContentType="application/vnd.openxmlformats-officedocument.presentationml.slide+xml"/>
  <Override PartName="/ppt/slides/slide19.xml" ContentType="application/vnd.openxmlformats-officedocument.presentationml.slide+xml"/>
  <Override PartName="/ppt/slides/slide18.xml" ContentType="application/vnd.openxmlformats-officedocument.presentationml.slide+xml"/>
  <Override PartName="/ppt/notesSlides/notesSlide3.xml" ContentType="application/vnd.openxmlformats-officedocument.presentationml.notesSlide+xml"/>
  <Override PartName="/ppt/notesSlides/notesSlide19.xml" ContentType="application/vnd.openxmlformats-officedocument.presentationml.notesSlide+xml"/>
  <Override PartName="/ppt/slides/slide17.xml" ContentType="application/vnd.openxmlformats-officedocument.presentationml.slide+xml"/>
  <Override PartName="/ppt/slides/slide13.xml" ContentType="application/vnd.openxmlformats-officedocument.presentationml.slide+xml"/>
  <Override PartName="/ppt/notesSlides/notesSlide26.xml" ContentType="application/vnd.openxmlformats-officedocument.presentationml.notesSlide+xml"/>
  <Override PartName="/ppt/slides/slide20.xml" ContentType="application/vnd.openxmlformats-officedocument.presentationml.slide+xml"/>
  <Override PartName="/ppt/slides/slide11.xml" ContentType="application/vnd.openxmlformats-officedocument.presentationml.slide+xml"/>
  <Override PartName="/ppt/slides/slide10.xml" ContentType="application/vnd.openxmlformats-officedocument.presentationml.slide+xml"/>
  <Override PartName="/ppt/notesSlides/notesSlide35.xml" ContentType="application/vnd.openxmlformats-officedocument.presentationml.notesSlide+xml"/>
  <Override PartName="/ppt/slides/slide7.xml" ContentType="application/vnd.openxmlformats-officedocument.presentationml.slide+xml"/>
  <Override PartName="/ppt/slides/slide21.xml" ContentType="application/vnd.openxmlformats-officedocument.presentationml.slide+xml"/>
  <Override PartName="/ppt/slides/slide6.xml" ContentType="application/vnd.openxmlformats-officedocument.presentationml.slide+xml"/>
  <Override PartName="/ppt/notesSlides/notesSlide15.xml" ContentType="application/vnd.openxmlformats-officedocument.presentationml.notesSlide+xml"/>
  <Override PartName="/ppt/slides/slide33.xml" ContentType="application/vnd.openxmlformats-officedocument.presentationml.slide+xml"/>
  <Override PartName="/ppt/slides/slide8.xml" ContentType="application/vnd.openxmlformats-officedocument.presentationml.slide+xml"/>
  <Override PartName="/ppt/slideLayouts/slideLayout9.xml" ContentType="application/vnd.openxmlformats-officedocument.presentationml.slideLayout+xml"/>
  <Override PartName="/ppt/slides/slide35.xml" ContentType="application/vnd.openxmlformats-officedocument.presentationml.slide+xml"/>
  <Override PartName="/ppt/slides/slide1.xml" ContentType="application/vnd.openxmlformats-officedocument.presentationml.slide+xml"/>
  <Override PartName="/ppt/notesSlides/notesSlide14.xml" ContentType="application/vnd.openxmlformats-officedocument.presentationml.notesSlide+xml"/>
  <Override PartName="/ppt/slides/slide26.xml" ContentType="application/vnd.openxmlformats-officedocument.presentationml.slide+xml"/>
  <Override PartName="/ppt/slideLayouts/slideLayout8.xml" ContentType="application/vnd.openxmlformats-officedocument.presentationml.slideLayout+xml"/>
  <Override PartName="/ppt/slides/slide4.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s/slide9.xml" ContentType="application/vnd.openxmlformats-officedocument.presentationml.slide+xml"/>
  <Override PartName="/ppt/slideLayouts/slideLayout2.xml" ContentType="application/vnd.openxmlformats-officedocument.presentationml.slideLayout+xml"/>
  <Override PartName="/ppt/slides/slide5.xml" ContentType="application/vnd.openxmlformats-officedocument.presentationml.slide+xml"/>
  <Override PartName="/ppt/slides/slide3.xml" ContentType="application/vnd.openxmlformats-officedocument.presentationml.slide+xml"/>
  <Override PartName="/ppt/slides/slide12.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slideLayouts/slideLayout10.xml" ContentType="application/vnd.openxmlformats-officedocument.presentationml.slideLayout+xml"/>
  <Override PartName="/ppt/slideLayouts/slideLayout7.xml" ContentType="application/vnd.openxmlformats-officedocument.presentationml.slideLayout+xml"/>
  <Override PartName="/ppt/slides/slide14.xml" ContentType="application/vnd.openxmlformats-officedocument.presentationml.slide+xml"/>
  <Override PartName="/ppt/slideMasters/slideMaster1.xml" ContentType="application/vnd.openxmlformats-officedocument.presentationml.slideMaster+xml"/>
  <Override PartName="/ppt/notesSlides/notesSlide23.xml" ContentType="application/vnd.openxmlformats-officedocument.presentationml.notesSlide+xml"/>
  <Override PartName="/ppt/theme/theme2.xml" ContentType="application/vnd.openxmlformats-officedocument.theme+xml"/>
  <Override PartName="/ppt/slides/slide24.xml" ContentType="application/vnd.openxmlformats-officedocument.presentationml.slide+xml"/>
  <Override PartName="/ppt/notesSlides/notesSlide17.xml" ContentType="application/vnd.openxmlformats-officedocument.presentationml.notesSlide+xml"/>
  <Override PartName="/ppt/slideLayouts/slideLayout11.xml" ContentType="application/vnd.openxmlformats-officedocument.presentationml.slideLayout+xml"/>
  <Override PartName="/ppt/tableStyles.xml" ContentType="application/vnd.openxmlformats-officedocument.presentationml.tableStyles+xml"/>
  <Override PartName="/ppt/theme/theme1.xml" ContentType="application/vnd.openxmlformats-officedocument.theme+xml"/>
  <Override PartName="/ppt/slides/slide28.xml" ContentType="application/vnd.openxmlformats-officedocument.presentationml.slide+xml"/>
  <Override PartName="/ppt/slides/slide16.xml" ContentType="application/vnd.openxmlformats-officedocument.presentationml.slide+xml"/>
  <Override PartName="/ppt/slideLayouts/slideLayout1.xml" ContentType="application/vnd.openxmlformats-officedocument.presentationml.slideLayout+xml"/>
  <Override PartName="/ppt/slides/slide2.xml" ContentType="application/vnd.openxmlformats-officedocument.presentationml.slide+xml"/>
  <Override PartName="/ppt/viewProps.xml" ContentType="application/vnd.openxmlformats-officedocument.presentationml.viewProps+xml"/>
  <Override PartName="/ppt/presProps.xml" ContentType="application/vnd.openxmlformats-officedocument.presentationml.presProps+xml"/>
  <Override PartName="/ppt/slideLayouts/slideLayout6.xml" ContentType="application/vnd.openxmlformats-officedocument.presentationml.slideLayout+xml"/>
  <Override PartName="/ppt/notesSlides/notesSlide12.xml" ContentType="application/vnd.openxmlformats-officedocument.presentationml.notesSlide+xml"/>
  <Override PartName="/ppt/slides/slide34.xml" ContentType="application/vnd.openxmlformats-officedocument.presentationml.slide+xml"/>
  <Override PartName="/ppt/notesSlides/notesSlide22.xml" ContentType="application/vnd.openxmlformats-officedocument.presentationml.notesSlide+xml"/>
  <Override PartName="/ppt/slideLayouts/slideLayout5.xml" ContentType="application/vnd.openxmlformats-officedocument.presentationml.slideLayout+xml"/>
  <Override PartName="/ppt/presentation.xml" ContentType="application/vnd.openxmlformats-officedocument.presentationml.presentation.main+xml"/>
  <Override PartName="/docProps/core.xml" ContentType="application/vnd.openxmlformats-package.core-properties+xml"/>
  <Override PartName="/docProps/app.xml" ContentType="application/vnd.openxmlformats-officedocument.extended-properties+xml"/>
</Types>
</file>

<file path=_rels/.rels><?xml version="1.0" encoding="UTF-8" standalone="yes"?><Relationships xmlns="http://schemas.openxmlformats.org/package/2006/relationships"><Relationship Id="rId3" Type="http://schemas.openxmlformats.org/package/2006/relationships/metadata/core-properties" Target="docProps/core.xml"/><Relationship Id="rId1" Type="http://schemas.openxmlformats.org/officeDocument/2006/relationships/officeDocument" Target="ppt/presentation.xml"/><Relationship Id="rId2"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bookmarkIdSeed="3" saveSubsetFonts="1">
  <p:sldMasterIdLst>
    <p:sldMasterId id="2147483648" r:id="rId1"/>
  </p:sldMasterIdLst>
  <p:notesMasterIdLst>
    <p:notesMasterId r:id="rId41"/>
  </p:notesMasterIdLst>
  <p:sldIdLst>
    <p:sldId id="256" r:id="rId4"/>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278" r:id="rId26"/>
    <p:sldId id="279" r:id="rId27"/>
    <p:sldId id="280" r:id="rId28"/>
    <p:sldId id="281" r:id="rId29"/>
    <p:sldId id="282" r:id="rId30"/>
    <p:sldId id="283" r:id="rId31"/>
    <p:sldId id="284" r:id="rId32"/>
    <p:sldId id="285" r:id="rId33"/>
    <p:sldId id="286" r:id="rId34"/>
    <p:sldId id="287" r:id="rId35"/>
    <p:sldId id="288" r:id="rId36"/>
    <p:sldId id="289" r:id="rId37"/>
    <p:sldId id="290" r:id="rId38"/>
    <p:sldId id="291" r:id="rId39"/>
    <p:sldId id="292" r:id="rId40"/>
  </p:sldIdLst>
  <p:sldSz cx="12192000" cy="6858000"/>
  <p:notesSz cx="6858000" cy="12192000"/>
  <p:defaultTextStyle>
    <a:defPPr>
      <a:defRPr lang="ru-RU"/>
    </a:defPPr>
    <a:lvl1pPr marL="0" algn="l" defTabSz="914400">
      <a:defRPr sz="1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showPr>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4" d="100"/>
          <a:sy n="104" d="100"/>
        </p:scale>
        <p:origin x="-1236" y="-90"/>
      </p:cViewPr>
      <p:guideLst>
        <p:guide pos="2160" orient="horz"/>
        <p:guide pos="2880"/>
      </p:guideLst>
    </p:cSldViewPr>
  </p:slideViewPr>
  <p:notesTextViewPr>
    <p:cViewPr>
      <p:scale>
        <a:sx n="100" d="100"/>
        <a:sy n="100" d="100"/>
      </p:scale>
      <p:origin x="0" y="0"/>
    </p:cViewPr>
  </p:notesTextViewPr>
  <p:gridSpacing cx="72008" cy="72008"/>
</p:viewPr>
</file>

<file path=ppt/_rels/presentation.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theme" Target="theme/theme1.xml"/><Relationship Id="rId3" Type="http://schemas.openxmlformats.org/officeDocument/2006/relationships/theme" Target="theme/theme2.xml"/><Relationship Id="rId4" Type="http://schemas.openxmlformats.org/officeDocument/2006/relationships/slide" Target="slides/slide1.xml"/><Relationship Id="rId5" Type="http://schemas.openxmlformats.org/officeDocument/2006/relationships/slide" Target="slides/slide2.xml"/><Relationship Id="rId6" Type="http://schemas.openxmlformats.org/officeDocument/2006/relationships/slide" Target="slides/slide3.xml"/><Relationship Id="rId7" Type="http://schemas.openxmlformats.org/officeDocument/2006/relationships/slide" Target="slides/slide4.xml"/><Relationship Id="rId8" Type="http://schemas.openxmlformats.org/officeDocument/2006/relationships/slide" Target="slides/slide5.xml"/><Relationship Id="rId9" Type="http://schemas.openxmlformats.org/officeDocument/2006/relationships/slide" Target="slides/slide6.xml"/><Relationship Id="rId10" Type="http://schemas.openxmlformats.org/officeDocument/2006/relationships/slide" Target="slides/slide7.xml"/><Relationship Id="rId11" Type="http://schemas.openxmlformats.org/officeDocument/2006/relationships/slide" Target="slides/slide8.xml"/><Relationship Id="rId12" Type="http://schemas.openxmlformats.org/officeDocument/2006/relationships/slide" Target="slides/slide9.xml"/><Relationship Id="rId13" Type="http://schemas.openxmlformats.org/officeDocument/2006/relationships/slide" Target="slides/slide10.xml"/><Relationship Id="rId14" Type="http://schemas.openxmlformats.org/officeDocument/2006/relationships/slide" Target="slides/slide11.xml"/><Relationship Id="rId15" Type="http://schemas.openxmlformats.org/officeDocument/2006/relationships/slide" Target="slides/slide12.xml"/><Relationship Id="rId16" Type="http://schemas.openxmlformats.org/officeDocument/2006/relationships/slide" Target="slides/slide13.xml"/><Relationship Id="rId17" Type="http://schemas.openxmlformats.org/officeDocument/2006/relationships/slide" Target="slides/slide14.xml"/><Relationship Id="rId18" Type="http://schemas.openxmlformats.org/officeDocument/2006/relationships/slide" Target="slides/slide15.xml"/><Relationship Id="rId19" Type="http://schemas.openxmlformats.org/officeDocument/2006/relationships/slide" Target="slides/slide16.xml"/><Relationship Id="rId20" Type="http://schemas.openxmlformats.org/officeDocument/2006/relationships/slide" Target="slides/slide17.xml"/><Relationship Id="rId21" Type="http://schemas.openxmlformats.org/officeDocument/2006/relationships/slide" Target="slides/slide18.xml"/><Relationship Id="rId22" Type="http://schemas.openxmlformats.org/officeDocument/2006/relationships/slide" Target="slides/slide19.xml"/><Relationship Id="rId23" Type="http://schemas.openxmlformats.org/officeDocument/2006/relationships/slide" Target="slides/slide20.xml"/><Relationship Id="rId24" Type="http://schemas.openxmlformats.org/officeDocument/2006/relationships/slide" Target="slides/slide21.xml"/><Relationship Id="rId25" Type="http://schemas.openxmlformats.org/officeDocument/2006/relationships/slide" Target="slides/slide22.xml"/><Relationship Id="rId26" Type="http://schemas.openxmlformats.org/officeDocument/2006/relationships/slide" Target="slides/slide23.xml"/><Relationship Id="rId27" Type="http://schemas.openxmlformats.org/officeDocument/2006/relationships/slide" Target="slides/slide24.xml"/><Relationship Id="rId28" Type="http://schemas.openxmlformats.org/officeDocument/2006/relationships/slide" Target="slides/slide25.xml"/><Relationship Id="rId29" Type="http://schemas.openxmlformats.org/officeDocument/2006/relationships/slide" Target="slides/slide26.xml"/><Relationship Id="rId30" Type="http://schemas.openxmlformats.org/officeDocument/2006/relationships/slide" Target="slides/slide27.xml"/><Relationship Id="rId31" Type="http://schemas.openxmlformats.org/officeDocument/2006/relationships/slide" Target="slides/slide28.xml"/><Relationship Id="rId32" Type="http://schemas.openxmlformats.org/officeDocument/2006/relationships/slide" Target="slides/slide29.xml"/><Relationship Id="rId33" Type="http://schemas.openxmlformats.org/officeDocument/2006/relationships/slide" Target="slides/slide30.xml"/><Relationship Id="rId34" Type="http://schemas.openxmlformats.org/officeDocument/2006/relationships/slide" Target="slides/slide31.xml"/><Relationship Id="rId35" Type="http://schemas.openxmlformats.org/officeDocument/2006/relationships/slide" Target="slides/slide32.xml"/><Relationship Id="rId36" Type="http://schemas.openxmlformats.org/officeDocument/2006/relationships/slide" Target="slides/slide33.xml"/><Relationship Id="rId37" Type="http://schemas.openxmlformats.org/officeDocument/2006/relationships/slide" Target="slides/slide34.xml"/><Relationship Id="rId38" Type="http://schemas.openxmlformats.org/officeDocument/2006/relationships/slide" Target="slides/slide35.xml"/><Relationship Id="rId39" Type="http://schemas.openxmlformats.org/officeDocument/2006/relationships/slide" Target="slides/slide36.xml"/><Relationship Id="rId40" Type="http://schemas.openxmlformats.org/officeDocument/2006/relationships/slide" Target="slides/slide37.xml"/><Relationship Id="rId41" Type="http://schemas.openxmlformats.org/officeDocument/2006/relationships/notesMaster" Target="notesMasters/notesMaster1.xml"/><Relationship Id="rId42" Type="http://schemas.openxmlformats.org/officeDocument/2006/relationships/presProps" Target="presProps.xml" /><Relationship Id="rId43" Type="http://schemas.openxmlformats.org/officeDocument/2006/relationships/tableStyles" Target="tableStyles.xml" /><Relationship Id="rId44" Type="http://schemas.openxmlformats.org/officeDocument/2006/relationships/viewProps" Target="viewProps.xml" /></Relationships>
</file>

<file path=ppt/notesMasters/_rels/notesMaster1.xml.rels><?xml version="1.0" encoding="UTF-8" standalone="yes"?><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name="">
    <p:bg>
      <p:bgRef idx="1001">
        <a:schemeClr val="bg1"/>
      </p:bgRef>
    </p:bg>
    <p:spTree>
      <p:nvGrpSpPr>
        <p:cNvPr id="1" name="" hidden="0"/>
        <p:cNvGrpSpPr/>
        <p:nvPr isPhoto="0" userDrawn="0"/>
      </p:nvGrpSpPr>
      <p:grpSpPr bwMode="auto">
        <a:xfrm>
          <a:off x="0" y="0"/>
          <a:ext cx="0" cy="0"/>
          <a:chOff x="0" y="0"/>
          <a:chExt cx="0" cy="0"/>
        </a:xfrm>
      </p:grpSpPr>
      <p:sp>
        <p:nvSpPr>
          <p:cNvPr id="4" name="Верхний колонтитул 1" hidden="0"/>
          <p:cNvSpPr>
            <a:spLocks noGrp="1"/>
          </p:cNvSpPr>
          <p:nvPr isPhoto="0" userDrawn="0">
            <p:ph type="hdr" sz="quarter" hasCustomPrompt="0"/>
          </p:nvPr>
        </p:nvSpPr>
        <p:spPr bwMode="auto">
          <a:xfrm>
            <a:off x="0" y="0"/>
            <a:ext cx="2971800" cy="458788"/>
          </a:xfrm>
          <a:prstGeom prst="rect">
            <a:avLst/>
          </a:prstGeom>
        </p:spPr>
        <p:txBody>
          <a:bodyPr vert="horz" lIns="91440" tIns="45720" rIns="91440" bIns="45720" rtlCol="0"/>
          <a:lstStyle>
            <a:lvl1pPr algn="l">
              <a:defRPr sz="1200"/>
            </a:lvl1pPr>
          </a:lstStyle>
          <a:p>
            <a:pPr>
              <a:defRPr/>
            </a:pPr>
            <a:endParaRPr lang="ru-RU"/>
          </a:p>
        </p:txBody>
      </p:sp>
      <p:sp>
        <p:nvSpPr>
          <p:cNvPr id="5" name="Дата 2" hidden="0"/>
          <p:cNvSpPr>
            <a:spLocks noGrp="1"/>
          </p:cNvSpPr>
          <p:nvPr isPhoto="0" userDrawn="0">
            <p:ph type="dt" idx="1" hasCustomPrompt="0"/>
          </p:nvPr>
        </p:nvSpPr>
        <p:spPr bwMode="auto">
          <a:xfrm>
            <a:off x="3884613" y="0"/>
            <a:ext cx="2971800" cy="458788"/>
          </a:xfrm>
          <a:prstGeom prst="rect">
            <a:avLst/>
          </a:prstGeom>
        </p:spPr>
        <p:txBody>
          <a:bodyPr vert="horz" lIns="91440" tIns="45720" rIns="91440" bIns="45720" rtlCol="0"/>
          <a:lstStyle>
            <a:lvl1pPr algn="r">
              <a:defRPr sz="1200"/>
            </a:lvl1pPr>
          </a:lstStyle>
          <a:p>
            <a:pPr>
              <a:defRPr/>
            </a:pPr>
            <a:fld id="{BA4D1B3C-A49E-4384-A263-73CA1D98719E}" type="datetimeFigureOut">
              <a:rPr lang="ru-RU"/>
              <a:t/>
            </a:fld>
            <a:endParaRPr lang="ru-RU"/>
          </a:p>
        </p:txBody>
      </p:sp>
      <p:sp>
        <p:nvSpPr>
          <p:cNvPr id="6" name="Образ слайда 3" hidden="0"/>
          <p:cNvSpPr>
            <a:spLocks noChangeAspect="1" noGrp="1" noRot="1"/>
          </p:cNvSpPr>
          <p:nvPr isPhoto="0" userDrawn="0">
            <p:ph type="sldImg" idx="2" hasCustomPrompt="0"/>
          </p:nvPr>
        </p:nvSpPr>
        <p:spPr bwMode="auto">
          <a:xfrm>
            <a:off x="685800" y="1143000"/>
            <a:ext cx="5486400" cy="3086100"/>
          </a:xfrm>
          <a:prstGeom prst="rect">
            <a:avLst/>
          </a:prstGeom>
          <a:noFill/>
          <a:ln w="12700">
            <a:solidFill>
              <a:prstClr val="black"/>
            </a:solidFill>
          </a:ln>
        </p:spPr>
        <p:txBody>
          <a:bodyPr vert="horz" lIns="91440" tIns="45720" rIns="91440" bIns="45720" rtlCol="0" anchor="ctr"/>
          <a:lstStyle/>
          <a:p>
            <a:pPr>
              <a:defRPr/>
            </a:pPr>
            <a:endParaRPr lang="ru-RU"/>
          </a:p>
        </p:txBody>
      </p:sp>
      <p:sp>
        <p:nvSpPr>
          <p:cNvPr id="7" name="Заметки 4" hidden="0"/>
          <p:cNvSpPr>
            <a:spLocks noGrp="1"/>
          </p:cNvSpPr>
          <p:nvPr isPhoto="0" userDrawn="0">
            <p:ph type="body" sz="quarter" idx="3" hasCustomPrompt="0"/>
          </p:nvPr>
        </p:nvSpPr>
        <p:spPr bwMode="auto">
          <a:xfrm>
            <a:off x="685800" y="4400550"/>
            <a:ext cx="5486400" cy="3600450"/>
          </a:xfrm>
          <a:prstGeom prst="rect">
            <a:avLst/>
          </a:prstGeom>
        </p:spPr>
        <p:txBody>
          <a:bodyPr vert="horz" lIns="91440" tIns="45720" rIns="91440" bIns="45720" rtlCol="0"/>
          <a:lstStyle/>
          <a:p>
            <a:pPr lvl="0">
              <a:defRPr/>
            </a:pPr>
            <a:r>
              <a:rPr lang="ru-RU"/>
              <a:t>Образец текста</a:t>
            </a:r>
            <a:endParaRPr/>
          </a:p>
          <a:p>
            <a:pPr lvl="1">
              <a:defRPr/>
            </a:pPr>
            <a:r>
              <a:rPr lang="ru-RU"/>
              <a:t>Второй уровень</a:t>
            </a:r>
            <a:endParaRPr/>
          </a:p>
          <a:p>
            <a:pPr lvl="2">
              <a:defRPr/>
            </a:pPr>
            <a:r>
              <a:rPr lang="ru-RU"/>
              <a:t>Третий уровень</a:t>
            </a:r>
            <a:endParaRPr/>
          </a:p>
          <a:p>
            <a:pPr lvl="3">
              <a:defRPr/>
            </a:pPr>
            <a:r>
              <a:rPr lang="ru-RU"/>
              <a:t>Четвертый уровень</a:t>
            </a:r>
            <a:endParaRPr/>
          </a:p>
          <a:p>
            <a:pPr lvl="4">
              <a:defRPr/>
            </a:pPr>
            <a:r>
              <a:rPr lang="ru-RU"/>
              <a:t>Пятый уровень</a:t>
            </a:r>
            <a:endParaRPr/>
          </a:p>
        </p:txBody>
      </p:sp>
      <p:sp>
        <p:nvSpPr>
          <p:cNvPr id="8" name="Нижний колонтитул 5" hidden="0"/>
          <p:cNvSpPr>
            <a:spLocks noGrp="1"/>
          </p:cNvSpPr>
          <p:nvPr isPhoto="0" userDrawn="0">
            <p:ph type="ftr" sz="quarter" idx="4" hasCustomPrompt="0"/>
          </p:nvPr>
        </p:nvSpPr>
        <p:spPr bwMode="auto">
          <a:xfrm>
            <a:off x="0" y="8685213"/>
            <a:ext cx="2971800" cy="458787"/>
          </a:xfrm>
          <a:prstGeom prst="rect">
            <a:avLst/>
          </a:prstGeom>
        </p:spPr>
        <p:txBody>
          <a:bodyPr vert="horz" lIns="91440" tIns="45720" rIns="91440" bIns="45720" rtlCol="0" anchor="b"/>
          <a:lstStyle>
            <a:lvl1pPr algn="l">
              <a:defRPr sz="1200"/>
            </a:lvl1pPr>
          </a:lstStyle>
          <a:p>
            <a:pPr>
              <a:defRPr/>
            </a:pPr>
            <a:endParaRPr lang="ru-RU"/>
          </a:p>
        </p:txBody>
      </p:sp>
      <p:sp>
        <p:nvSpPr>
          <p:cNvPr id="9" name="Номер слайда 6" hidden="0"/>
          <p:cNvSpPr>
            <a:spLocks noGrp="1"/>
          </p:cNvSpPr>
          <p:nvPr isPhoto="0" userDrawn="0">
            <p:ph type="sldNum" sz="quarter" idx="5" hasCustomPrompt="0"/>
          </p:nvPr>
        </p:nvSpPr>
        <p:spPr bwMode="auto">
          <a:xfrm>
            <a:off x="3884613" y="8685213"/>
            <a:ext cx="2971800" cy="458787"/>
          </a:xfrm>
          <a:prstGeom prst="rect">
            <a:avLst/>
          </a:prstGeom>
        </p:spPr>
        <p:txBody>
          <a:bodyPr vert="horz" lIns="91440" tIns="45720" rIns="91440" bIns="45720" rtlCol="0" anchor="b"/>
          <a:lstStyle>
            <a:lvl1pPr algn="r">
              <a:defRPr sz="1200"/>
            </a:lvl1pPr>
          </a:lstStyle>
          <a:p>
            <a:pPr>
              <a:defRPr/>
            </a:pPr>
            <a:fld id="{8B95F80E-B560-49EA-9206-AA14273EF368}" type="slidenum">
              <a:rPr lang="ru-RU"/>
              <a:t/>
            </a:fld>
            <a:endParaRPr lang="ru-RU"/>
          </a:p>
        </p:txBody>
      </p:sp>
    </p:spTree>
  </p:cSld>
  <p:clrMap accent1="accent1" accent2="accent2" accent3="accent3" accent4="accent4" accent5="accent5" accent6="accent6" bg1="lt1" bg2="lt2" folHlink="folHlink" hlink="hlink" tx1="dk1" tx2="dk2"/>
  <p:notesStyle>
    <a:lvl1pPr marL="0" algn="l" defTabSz="914400">
      <a:defRPr sz="1200">
        <a:solidFill>
          <a:schemeClr val="tx1"/>
        </a:solidFill>
        <a:latin typeface="+mn-lt"/>
        <a:ea typeface="+mn-ea"/>
        <a:cs typeface="+mn-cs"/>
      </a:defRPr>
    </a:lvl1pPr>
    <a:lvl2pPr marL="457200" algn="l" defTabSz="914400">
      <a:defRPr sz="1200">
        <a:solidFill>
          <a:schemeClr val="tx1"/>
        </a:solidFill>
        <a:latin typeface="+mn-lt"/>
        <a:ea typeface="+mn-ea"/>
        <a:cs typeface="+mn-cs"/>
      </a:defRPr>
    </a:lvl2pPr>
    <a:lvl3pPr marL="914400" algn="l" defTabSz="914400">
      <a:defRPr sz="1200">
        <a:solidFill>
          <a:schemeClr val="tx1"/>
        </a:solidFill>
        <a:latin typeface="+mn-lt"/>
        <a:ea typeface="+mn-ea"/>
        <a:cs typeface="+mn-cs"/>
      </a:defRPr>
    </a:lvl3pPr>
    <a:lvl4pPr marL="1371600" algn="l" defTabSz="914400">
      <a:defRPr sz="1200">
        <a:solidFill>
          <a:schemeClr val="tx1"/>
        </a:solidFill>
        <a:latin typeface="+mn-lt"/>
        <a:ea typeface="+mn-ea"/>
        <a:cs typeface="+mn-cs"/>
      </a:defRPr>
    </a:lvl4pPr>
    <a:lvl5pPr marL="1828800" algn="l" defTabSz="914400">
      <a:defRPr sz="1200">
        <a:solidFill>
          <a:schemeClr val="tx1"/>
        </a:solidFill>
        <a:latin typeface="+mn-lt"/>
        <a:ea typeface="+mn-ea"/>
        <a:cs typeface="+mn-cs"/>
      </a:defRPr>
    </a:lvl5pPr>
    <a:lvl6pPr marL="2286000" algn="l" defTabSz="914400">
      <a:defRPr sz="1200">
        <a:solidFill>
          <a:schemeClr val="tx1"/>
        </a:solidFill>
        <a:latin typeface="+mn-lt"/>
        <a:ea typeface="+mn-ea"/>
        <a:cs typeface="+mn-cs"/>
      </a:defRPr>
    </a:lvl6pPr>
    <a:lvl7pPr marL="2743200" algn="l" defTabSz="914400">
      <a:defRPr sz="1200">
        <a:solidFill>
          <a:schemeClr val="tx1"/>
        </a:solidFill>
        <a:latin typeface="+mn-lt"/>
        <a:ea typeface="+mn-ea"/>
        <a:cs typeface="+mn-cs"/>
      </a:defRPr>
    </a:lvl7pPr>
    <a:lvl8pPr marL="3200400" algn="l" defTabSz="914400">
      <a:defRPr sz="1200">
        <a:solidFill>
          <a:schemeClr val="tx1"/>
        </a:solidFill>
        <a:latin typeface="+mn-lt"/>
        <a:ea typeface="+mn-ea"/>
        <a:cs typeface="+mn-cs"/>
      </a:defRPr>
    </a:lvl8pPr>
    <a:lvl9pPr marL="3657600" algn="l" defTabSz="914400">
      <a:defRPr sz="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hidden="0"/>
        <p:cNvGrpSpPr/>
        <p:nvPr isPhoto="0" userDrawn="0"/>
      </p:nvGrpSpPr>
      <p:grpSpPr bwMode="auto">
        <a:xfrm>
          <a:off x="0" y="0"/>
          <a:ext cx="0" cy="0"/>
          <a:chOff x="0" y="0"/>
          <a:chExt cx="0" cy="0"/>
        </a:xfrm>
      </p:grpSpPr>
      <p:sp>
        <p:nvSpPr>
          <p:cNvPr id="4" name="Образ слайда 1" hidden="0"/>
          <p:cNvSpPr>
            <a:spLocks noChangeAspect="1" noGrp="1" noRot="1"/>
          </p:cNvSpPr>
          <p:nvPr isPhoto="0" userDrawn="0">
            <p:ph type="sldImg" hasCustomPrompt="0"/>
          </p:nvPr>
        </p:nvSpPr>
        <p:spPr bwMode="auto"/>
      </p:sp>
      <p:sp>
        <p:nvSpPr>
          <p:cNvPr id="5" name="Заметки 2" hidden="0"/>
          <p:cNvSpPr>
            <a:spLocks noGrp="1"/>
          </p:cNvSpPr>
          <p:nvPr isPhoto="0" userDrawn="0">
            <p:ph type="body" idx="1" hasCustomPrompt="0"/>
          </p:nvPr>
        </p:nvSpPr>
        <p:spPr bwMode="auto"/>
        <p:txBody>
          <a:bodyPr/>
          <a:lstStyle/>
          <a:p>
            <a:pPr>
              <a:defRPr/>
            </a:pPr>
            <a:r>
              <a:rPr lang="ru-RU"/>
              <a:t>«Здравствуйте, ребята. Сегодня мы с Вами поговорим о том, почему и как нужно заботиться о своем здоровье, а также о том, какую роль в сохранении и укреплении здоровья играет питание».</a:t>
            </a:r>
            <a:endParaRPr/>
          </a:p>
        </p:txBody>
      </p:sp>
      <p:sp>
        <p:nvSpPr>
          <p:cNvPr id="6" name="Номер слайда 3" hidden="0"/>
          <p:cNvSpPr>
            <a:spLocks noGrp="1"/>
          </p:cNvSpPr>
          <p:nvPr isPhoto="0" userDrawn="0">
            <p:ph type="sldNum" sz="quarter" idx="10" hasCustomPrompt="0"/>
          </p:nvPr>
        </p:nvSpPr>
        <p:spPr bwMode="auto"/>
        <p:txBody>
          <a:bodyPr/>
          <a:lstStyle/>
          <a:p>
            <a:pPr>
              <a:defRPr/>
            </a:pPr>
            <a:fld id="{8B95F80E-B560-49EA-9206-AA14273EF368}" type="slidenum">
              <a:rPr lang="ru-RU"/>
              <a:t/>
            </a:fld>
            <a:endParaRPr lang="ru-RU"/>
          </a:p>
        </p:txBody>
      </p:sp>
    </p:spTree>
  </p:cSld>
</p:notes>
</file>

<file path=ppt/notesSlides/notesSlide10.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hidden="0"/>
        <p:cNvGrpSpPr/>
        <p:nvPr isPhoto="0" userDrawn="0"/>
      </p:nvGrpSpPr>
      <p:grpSpPr bwMode="auto">
        <a:xfrm>
          <a:off x="0" y="0"/>
          <a:ext cx="0" cy="0"/>
          <a:chOff x="0" y="0"/>
          <a:chExt cx="0" cy="0"/>
        </a:xfrm>
      </p:grpSpPr>
      <p:sp>
        <p:nvSpPr>
          <p:cNvPr id="4" name="Образ слайда 1" hidden="0"/>
          <p:cNvSpPr>
            <a:spLocks noChangeAspect="1" noGrp="1" noRot="1"/>
          </p:cNvSpPr>
          <p:nvPr isPhoto="0" userDrawn="0">
            <p:ph type="sldImg" hasCustomPrompt="0"/>
          </p:nvPr>
        </p:nvSpPr>
        <p:spPr bwMode="auto"/>
      </p:sp>
      <p:sp>
        <p:nvSpPr>
          <p:cNvPr id="5" name="Заметки 2" hidden="0"/>
          <p:cNvSpPr>
            <a:spLocks noGrp="1"/>
          </p:cNvSpPr>
          <p:nvPr isPhoto="0" userDrawn="0">
            <p:ph type="body" idx="1" hasCustomPrompt="0"/>
          </p:nvPr>
        </p:nvSpPr>
        <p:spPr bwMode="auto"/>
        <p:txBody>
          <a:bodyPr/>
          <a:lstStyle/>
          <a:p>
            <a:pPr>
              <a:lnSpc>
                <a:spcPct val="114999"/>
              </a:lnSpc>
              <a:spcAft>
                <a:spcPts val="1000"/>
              </a:spcAft>
              <a:defRPr/>
            </a:pPr>
            <a:r>
              <a:rPr lang="ru-RU"/>
              <a:t>«Ребята, давайте обсудим с Вами, что такое правильное питание?». </a:t>
            </a:r>
            <a:r>
              <a:rPr lang="ru-RU" i="1"/>
              <a:t>Учащиеся дают разнообразные варианты ответов. </a:t>
            </a:r>
            <a:r>
              <a:rPr lang="ru-RU" i="0"/>
              <a:t>«Из всех вариантов ответов, сделаем вывод, что правильно </a:t>
            </a:r>
            <a:r>
              <a:rPr lang="ru-RU"/>
              <a:t>питаться – это значит получать с пищей в достаточном количестве и в правильном соотношении необходимые организму вещества: белки, жиры, углеводы, минеральные соли, витамины и воду. Ребята, давайте рассмотрим основные правила здорового и рационального питания, которые рекомендованы Всемирной организацией здравоохранения».</a:t>
            </a:r>
            <a:endParaRPr/>
          </a:p>
        </p:txBody>
      </p:sp>
      <p:sp>
        <p:nvSpPr>
          <p:cNvPr id="6" name="Номер слайда 3" hidden="0"/>
          <p:cNvSpPr>
            <a:spLocks noGrp="1"/>
          </p:cNvSpPr>
          <p:nvPr isPhoto="0" userDrawn="0">
            <p:ph type="sldNum" sz="quarter" idx="10" hasCustomPrompt="0"/>
          </p:nvPr>
        </p:nvSpPr>
        <p:spPr bwMode="auto"/>
        <p:txBody>
          <a:bodyPr/>
          <a:lstStyle/>
          <a:p>
            <a:pPr>
              <a:defRPr/>
            </a:pPr>
            <a:fld id="{8B95F80E-B560-49EA-9206-AA14273EF368}" type="slidenum">
              <a:rPr lang="ru-RU"/>
              <a:t/>
            </a:fld>
            <a:endParaRPr lang="ru-RU"/>
          </a:p>
        </p:txBody>
      </p:sp>
    </p:spTree>
  </p:cSld>
</p:notes>
</file>

<file path=ppt/notesSlides/notesSlide11.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hidden="0"/>
        <p:cNvGrpSpPr/>
        <p:nvPr isPhoto="0" userDrawn="0"/>
      </p:nvGrpSpPr>
      <p:grpSpPr bwMode="auto">
        <a:xfrm>
          <a:off x="0" y="0"/>
          <a:ext cx="0" cy="0"/>
          <a:chOff x="0" y="0"/>
          <a:chExt cx="0" cy="0"/>
        </a:xfrm>
      </p:grpSpPr>
      <p:sp>
        <p:nvSpPr>
          <p:cNvPr id="4" name="Образ слайда 1" hidden="0"/>
          <p:cNvSpPr>
            <a:spLocks noChangeAspect="1" noGrp="1" noRot="1"/>
          </p:cNvSpPr>
          <p:nvPr isPhoto="0" userDrawn="0">
            <p:ph type="sldImg" hasCustomPrompt="0"/>
          </p:nvPr>
        </p:nvSpPr>
        <p:spPr bwMode="auto"/>
      </p:sp>
      <p:sp>
        <p:nvSpPr>
          <p:cNvPr id="5" name="Заметки 2" hidden="0"/>
          <p:cNvSpPr>
            <a:spLocks noGrp="1"/>
          </p:cNvSpPr>
          <p:nvPr isPhoto="0" userDrawn="0">
            <p:ph type="body" idx="1" hasCustomPrompt="0"/>
          </p:nvPr>
        </p:nvSpPr>
        <p:spPr bwMode="auto"/>
        <p:txBody>
          <a:bodyPr/>
          <a:lstStyle/>
          <a:p>
            <a:pPr>
              <a:defRPr/>
            </a:pPr>
            <a:r>
              <a:rPr lang="ru-RU"/>
              <a:t>«Правило №1. Употребляйте разнообразные (свежие, замороженные, сушеные) и натуральные пищевые продукты – без содержания химических веществ, наполнителей, красителей и искусственных консервантов. Наш организм постоянно нуждается в витаминах, макроэлементах и минеральных веществах, соответственно, пища, которую мы употребляем, должна быть полноценной и разнообразной, т.е. чем разнообразнее будет наше меню, которое состоит из полезных продуктов, тем больше полезных веществ получит наш организм. </a:t>
            </a:r>
            <a:endParaRPr/>
          </a:p>
          <a:p>
            <a:pPr>
              <a:defRPr/>
            </a:pPr>
            <a:r>
              <a:rPr lang="ru-RU"/>
              <a:t>Любая продукция с </a:t>
            </a:r>
            <a:r>
              <a:rPr lang="ru-RU"/>
              <a:t>консервантами, усилителями вкуса и красителями увеличивает нагрузку на организм, препятствует выведению токсинов, замедляет обмен веществ. Кусочек курицы, запеченный в духовке, во много раз полезнее самой качественной и дорогой колбасы из магазина».</a:t>
            </a:r>
            <a:endParaRPr/>
          </a:p>
        </p:txBody>
      </p:sp>
      <p:sp>
        <p:nvSpPr>
          <p:cNvPr id="6" name="Номер слайда 3" hidden="0"/>
          <p:cNvSpPr>
            <a:spLocks noGrp="1"/>
          </p:cNvSpPr>
          <p:nvPr isPhoto="0" userDrawn="0">
            <p:ph type="sldNum" sz="quarter" idx="10" hasCustomPrompt="0"/>
          </p:nvPr>
        </p:nvSpPr>
        <p:spPr bwMode="auto"/>
        <p:txBody>
          <a:bodyPr/>
          <a:lstStyle/>
          <a:p>
            <a:pPr>
              <a:defRPr/>
            </a:pPr>
            <a:fld id="{8B95F80E-B560-49EA-9206-AA14273EF368}" type="slidenum">
              <a:rPr lang="ru-RU"/>
              <a:t/>
            </a:fld>
            <a:endParaRPr lang="ru-RU"/>
          </a:p>
        </p:txBody>
      </p:sp>
    </p:spTree>
  </p:cSld>
</p:notes>
</file>

<file path=ppt/notesSlides/notesSlide12.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hidden="0"/>
        <p:cNvGrpSpPr/>
        <p:nvPr isPhoto="0" userDrawn="0"/>
      </p:nvGrpSpPr>
      <p:grpSpPr bwMode="auto">
        <a:xfrm>
          <a:off x="0" y="0"/>
          <a:ext cx="0" cy="0"/>
          <a:chOff x="0" y="0"/>
          <a:chExt cx="0" cy="0"/>
        </a:xfrm>
      </p:grpSpPr>
      <p:sp>
        <p:nvSpPr>
          <p:cNvPr id="4" name="Образ слайда 1" hidden="0"/>
          <p:cNvSpPr>
            <a:spLocks noChangeAspect="1" noGrp="1" noRot="1"/>
          </p:cNvSpPr>
          <p:nvPr isPhoto="0" userDrawn="0">
            <p:ph type="sldImg" hasCustomPrompt="0"/>
          </p:nvPr>
        </p:nvSpPr>
        <p:spPr bwMode="auto"/>
      </p:sp>
      <p:sp>
        <p:nvSpPr>
          <p:cNvPr id="5" name="Заметки 2" hidden="0"/>
          <p:cNvSpPr>
            <a:spLocks noGrp="1"/>
          </p:cNvSpPr>
          <p:nvPr isPhoto="0" userDrawn="0">
            <p:ph type="body" idx="1" hasCustomPrompt="0"/>
          </p:nvPr>
        </p:nvSpPr>
        <p:spPr bwMode="auto"/>
        <p:txBody>
          <a:bodyPr/>
          <a:lstStyle/>
          <a:p>
            <a:pPr>
              <a:defRPr/>
            </a:pPr>
            <a:r>
              <a:rPr lang="ru-RU"/>
              <a:t>«Правило №2. Ешьте несколько раз в день разнообразные овощи и фрукты. Ежедневно в ваш рацион питания должны входить свежие овощи и фрукты (более 500 грамм в день, не считая картофеля), лучше – свежие и, выращенные в местности вашего проживания».</a:t>
            </a:r>
            <a:endParaRPr/>
          </a:p>
        </p:txBody>
      </p:sp>
      <p:sp>
        <p:nvSpPr>
          <p:cNvPr id="6" name="Номер слайда 3" hidden="0"/>
          <p:cNvSpPr>
            <a:spLocks noGrp="1"/>
          </p:cNvSpPr>
          <p:nvPr isPhoto="0" userDrawn="0">
            <p:ph type="sldNum" sz="quarter" idx="10" hasCustomPrompt="0"/>
          </p:nvPr>
        </p:nvSpPr>
        <p:spPr bwMode="auto"/>
        <p:txBody>
          <a:bodyPr/>
          <a:lstStyle/>
          <a:p>
            <a:pPr>
              <a:defRPr/>
            </a:pPr>
            <a:fld id="{8B95F80E-B560-49EA-9206-AA14273EF368}" type="slidenum">
              <a:rPr lang="ru-RU"/>
              <a:t/>
            </a:fld>
            <a:endParaRPr lang="ru-RU"/>
          </a:p>
        </p:txBody>
      </p:sp>
    </p:spTree>
  </p:cSld>
</p:notes>
</file>

<file path=ppt/notesSlides/notesSlide13.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hidden="0"/>
        <p:cNvGrpSpPr/>
        <p:nvPr isPhoto="0" userDrawn="0"/>
      </p:nvGrpSpPr>
      <p:grpSpPr bwMode="auto">
        <a:xfrm>
          <a:off x="0" y="0"/>
          <a:ext cx="0" cy="0"/>
          <a:chOff x="0" y="0"/>
          <a:chExt cx="0" cy="0"/>
        </a:xfrm>
      </p:grpSpPr>
      <p:sp>
        <p:nvSpPr>
          <p:cNvPr id="4" name="Образ слайда 1" hidden="0"/>
          <p:cNvSpPr>
            <a:spLocks noChangeAspect="1" noGrp="1" noRot="1"/>
          </p:cNvSpPr>
          <p:nvPr isPhoto="0" userDrawn="0">
            <p:ph type="sldImg" hasCustomPrompt="0"/>
          </p:nvPr>
        </p:nvSpPr>
        <p:spPr bwMode="auto"/>
      </p:sp>
      <p:sp>
        <p:nvSpPr>
          <p:cNvPr id="5" name="Заметки 2" hidden="0"/>
          <p:cNvSpPr>
            <a:spLocks noGrp="1"/>
          </p:cNvSpPr>
          <p:nvPr isPhoto="0" userDrawn="0">
            <p:ph type="body" idx="1" hasCustomPrompt="0"/>
          </p:nvPr>
        </p:nvSpPr>
        <p:spPr bwMode="auto"/>
        <p:txBody>
          <a:bodyPr/>
          <a:lstStyle/>
          <a:p>
            <a:pPr>
              <a:defRPr/>
            </a:pPr>
            <a:r>
              <a:rPr lang="ru-RU"/>
              <a:t>«Правило №3. Употребляйте молочные продукты с </a:t>
            </a:r>
            <a:r>
              <a:rPr lang="ru-RU"/>
              <a:t>пониженным </a:t>
            </a:r>
            <a:r>
              <a:rPr lang="ru-RU"/>
              <a:t>содержанием жира (молоко, кефир, простокваша, сыр, натуральный йогурт)».</a:t>
            </a:r>
            <a:endParaRPr/>
          </a:p>
        </p:txBody>
      </p:sp>
      <p:sp>
        <p:nvSpPr>
          <p:cNvPr id="6" name="Номер слайда 3" hidden="0"/>
          <p:cNvSpPr>
            <a:spLocks noGrp="1"/>
          </p:cNvSpPr>
          <p:nvPr isPhoto="0" userDrawn="0">
            <p:ph type="sldNum" sz="quarter" idx="10" hasCustomPrompt="0"/>
          </p:nvPr>
        </p:nvSpPr>
        <p:spPr bwMode="auto"/>
        <p:txBody>
          <a:bodyPr/>
          <a:lstStyle/>
          <a:p>
            <a:pPr>
              <a:defRPr/>
            </a:pPr>
            <a:fld id="{8B95F80E-B560-49EA-9206-AA14273EF368}" type="slidenum">
              <a:rPr lang="ru-RU"/>
              <a:t/>
            </a:fld>
            <a:endParaRPr lang="ru-RU"/>
          </a:p>
        </p:txBody>
      </p:sp>
    </p:spTree>
  </p:cSld>
</p:notes>
</file>

<file path=ppt/notesSlides/notesSlide14.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hidden="0"/>
        <p:cNvGrpSpPr/>
        <p:nvPr isPhoto="0" userDrawn="0"/>
      </p:nvGrpSpPr>
      <p:grpSpPr bwMode="auto">
        <a:xfrm>
          <a:off x="0" y="0"/>
          <a:ext cx="0" cy="0"/>
          <a:chOff x="0" y="0"/>
          <a:chExt cx="0" cy="0"/>
        </a:xfrm>
      </p:grpSpPr>
      <p:sp>
        <p:nvSpPr>
          <p:cNvPr id="4" name="Образ слайда 1" hidden="0"/>
          <p:cNvSpPr>
            <a:spLocks noChangeAspect="1" noGrp="1" noRot="1"/>
          </p:cNvSpPr>
          <p:nvPr isPhoto="0" userDrawn="0">
            <p:ph type="sldImg" hasCustomPrompt="0"/>
          </p:nvPr>
        </p:nvSpPr>
        <p:spPr bwMode="auto"/>
      </p:sp>
      <p:sp>
        <p:nvSpPr>
          <p:cNvPr id="5" name="Заметки 2" hidden="0"/>
          <p:cNvSpPr>
            <a:spLocks noGrp="1"/>
          </p:cNvSpPr>
          <p:nvPr isPhoto="0" userDrawn="0">
            <p:ph type="body" idx="1" hasCustomPrompt="0"/>
          </p:nvPr>
        </p:nvSpPr>
        <p:spPr bwMode="auto"/>
        <p:txBody>
          <a:bodyPr/>
          <a:lstStyle/>
          <a:p>
            <a:pPr>
              <a:defRPr/>
            </a:pPr>
            <a:r>
              <a:rPr lang="ru-RU"/>
              <a:t>«Правило №4. </a:t>
            </a:r>
            <a:r>
              <a:rPr lang="ru-RU" sz="1200">
                <a:solidFill>
                  <a:schemeClr val="tx1"/>
                </a:solidFill>
                <a:latin typeface="+mn-lt"/>
                <a:ea typeface="+mn-ea"/>
                <a:cs typeface="+mn-cs"/>
              </a:rPr>
              <a:t>Чаще употребляйте рыбу – 2-3 раза в неделю. Один раз в неделю можно использовать вместо рыбы морепродукты. Однако в отличии от рыбы, морепродукты не являются обязательным компонентом питания.  </a:t>
            </a:r>
            <a:endParaRPr lang="ru-RU" sz="1200">
              <a:solidFill>
                <a:schemeClr val="tx1"/>
              </a:solidFill>
              <a:latin typeface="+mn-lt"/>
              <a:ea typeface="+mn-ea"/>
              <a:cs typeface="+mn-cs"/>
            </a:endParaRPr>
          </a:p>
        </p:txBody>
      </p:sp>
      <p:sp>
        <p:nvSpPr>
          <p:cNvPr id="6" name="Номер слайда 3" hidden="0"/>
          <p:cNvSpPr>
            <a:spLocks noGrp="1"/>
          </p:cNvSpPr>
          <p:nvPr isPhoto="0" userDrawn="0">
            <p:ph type="sldNum" sz="quarter" idx="10" hasCustomPrompt="0"/>
          </p:nvPr>
        </p:nvSpPr>
        <p:spPr bwMode="auto"/>
        <p:txBody>
          <a:bodyPr/>
          <a:lstStyle/>
          <a:p>
            <a:pPr>
              <a:defRPr/>
            </a:pPr>
            <a:fld id="{8B95F80E-B560-49EA-9206-AA14273EF368}" type="slidenum">
              <a:rPr lang="ru-RU"/>
              <a:t/>
            </a:fld>
            <a:endParaRPr lang="ru-RU"/>
          </a:p>
        </p:txBody>
      </p:sp>
    </p:spTree>
  </p:cSld>
</p:notes>
</file>

<file path=ppt/notesSlides/notesSlide15.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hidden="0"/>
        <p:cNvGrpSpPr/>
        <p:nvPr isPhoto="0" userDrawn="0"/>
      </p:nvGrpSpPr>
      <p:grpSpPr bwMode="auto">
        <a:xfrm>
          <a:off x="0" y="0"/>
          <a:ext cx="0" cy="0"/>
          <a:chOff x="0" y="0"/>
          <a:chExt cx="0" cy="0"/>
        </a:xfrm>
      </p:grpSpPr>
      <p:sp>
        <p:nvSpPr>
          <p:cNvPr id="4" name="Образ слайда 1" hidden="0"/>
          <p:cNvSpPr>
            <a:spLocks noChangeAspect="1" noGrp="1" noRot="1"/>
          </p:cNvSpPr>
          <p:nvPr isPhoto="0" userDrawn="0">
            <p:ph type="sldImg" hasCustomPrompt="0"/>
          </p:nvPr>
        </p:nvSpPr>
        <p:spPr bwMode="auto"/>
      </p:sp>
      <p:sp>
        <p:nvSpPr>
          <p:cNvPr id="5" name="Заметки 2" hidden="0"/>
          <p:cNvSpPr>
            <a:spLocks noGrp="1"/>
          </p:cNvSpPr>
          <p:nvPr isPhoto="0" userDrawn="0">
            <p:ph type="body" idx="1" hasCustomPrompt="0"/>
          </p:nvPr>
        </p:nvSpPr>
        <p:spPr bwMode="auto"/>
        <p:txBody>
          <a:bodyPr/>
          <a:lstStyle/>
          <a:p>
            <a:pPr>
              <a:defRPr/>
            </a:pPr>
            <a:r>
              <a:rPr lang="ru-RU"/>
              <a:t>«Правило №5. Ограничьте употребление соли. Общее потребление поваренной соли, с учетом соли, содержащейся в хлебе, консервированных и других продуктах, не должно превышать 1 чайной ложки (6 граммов) в день. Рекомендуется использовать йодированную соль».</a:t>
            </a:r>
            <a:endParaRPr/>
          </a:p>
        </p:txBody>
      </p:sp>
      <p:sp>
        <p:nvSpPr>
          <p:cNvPr id="6" name="Номер слайда 3" hidden="0"/>
          <p:cNvSpPr>
            <a:spLocks noGrp="1"/>
          </p:cNvSpPr>
          <p:nvPr isPhoto="0" userDrawn="0">
            <p:ph type="sldNum" sz="quarter" idx="10" hasCustomPrompt="0"/>
          </p:nvPr>
        </p:nvSpPr>
        <p:spPr bwMode="auto"/>
        <p:txBody>
          <a:bodyPr/>
          <a:lstStyle/>
          <a:p>
            <a:pPr>
              <a:defRPr/>
            </a:pPr>
            <a:fld id="{8B95F80E-B560-49EA-9206-AA14273EF368}" type="slidenum">
              <a:rPr lang="ru-RU"/>
              <a:t/>
            </a:fld>
            <a:endParaRPr lang="ru-RU"/>
          </a:p>
        </p:txBody>
      </p:sp>
    </p:spTree>
  </p:cSld>
</p:notes>
</file>

<file path=ppt/notesSlides/notesSlide16.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hidden="0"/>
        <p:cNvGrpSpPr/>
        <p:nvPr isPhoto="0" userDrawn="0"/>
      </p:nvGrpSpPr>
      <p:grpSpPr bwMode="auto">
        <a:xfrm>
          <a:off x="0" y="0"/>
          <a:ext cx="0" cy="0"/>
          <a:chOff x="0" y="0"/>
          <a:chExt cx="0" cy="0"/>
        </a:xfrm>
      </p:grpSpPr>
      <p:sp>
        <p:nvSpPr>
          <p:cNvPr id="4" name="Образ слайда 1" hidden="0"/>
          <p:cNvSpPr>
            <a:spLocks noChangeAspect="1" noGrp="1" noRot="1"/>
          </p:cNvSpPr>
          <p:nvPr isPhoto="0" userDrawn="0">
            <p:ph type="sldImg" hasCustomPrompt="0"/>
          </p:nvPr>
        </p:nvSpPr>
        <p:spPr bwMode="auto"/>
      </p:sp>
      <p:sp>
        <p:nvSpPr>
          <p:cNvPr id="5" name="Заметки 2" hidden="0"/>
          <p:cNvSpPr>
            <a:spLocks noGrp="1"/>
          </p:cNvSpPr>
          <p:nvPr isPhoto="0" userDrawn="0">
            <p:ph type="body" idx="1" hasCustomPrompt="0"/>
          </p:nvPr>
        </p:nvSpPr>
        <p:spPr bwMode="auto"/>
        <p:txBody>
          <a:bodyPr/>
          <a:lstStyle/>
          <a:p>
            <a:pPr>
              <a:defRPr/>
            </a:pPr>
            <a:r>
              <a:rPr lang="ru-RU"/>
              <a:t>«Правило №6. Ограничьте употребление сахаров (сладостей, кондитерских изделий, сладких напитков, десерта)».</a:t>
            </a:r>
            <a:endParaRPr/>
          </a:p>
        </p:txBody>
      </p:sp>
      <p:sp>
        <p:nvSpPr>
          <p:cNvPr id="6" name="Номер слайда 3" hidden="0"/>
          <p:cNvSpPr>
            <a:spLocks noGrp="1"/>
          </p:cNvSpPr>
          <p:nvPr isPhoto="0" userDrawn="0">
            <p:ph type="sldNum" sz="quarter" idx="10" hasCustomPrompt="0"/>
          </p:nvPr>
        </p:nvSpPr>
        <p:spPr bwMode="auto"/>
        <p:txBody>
          <a:bodyPr/>
          <a:lstStyle/>
          <a:p>
            <a:pPr>
              <a:defRPr/>
            </a:pPr>
            <a:fld id="{8B95F80E-B560-49EA-9206-AA14273EF368}" type="slidenum">
              <a:rPr lang="ru-RU"/>
              <a:t/>
            </a:fld>
            <a:endParaRPr lang="ru-RU"/>
          </a:p>
        </p:txBody>
      </p:sp>
    </p:spTree>
  </p:cSld>
</p:notes>
</file>

<file path=ppt/notesSlides/notesSlide17.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hidden="0"/>
        <p:cNvGrpSpPr/>
        <p:nvPr isPhoto="0" userDrawn="0"/>
      </p:nvGrpSpPr>
      <p:grpSpPr bwMode="auto">
        <a:xfrm>
          <a:off x="0" y="0"/>
          <a:ext cx="0" cy="0"/>
          <a:chOff x="0" y="0"/>
          <a:chExt cx="0" cy="0"/>
        </a:xfrm>
      </p:grpSpPr>
      <p:sp>
        <p:nvSpPr>
          <p:cNvPr id="4" name="Образ слайда 1" hidden="0"/>
          <p:cNvSpPr>
            <a:spLocks noChangeAspect="1" noGrp="1" noRot="1"/>
          </p:cNvSpPr>
          <p:nvPr isPhoto="0" userDrawn="0">
            <p:ph type="sldImg" hasCustomPrompt="0"/>
          </p:nvPr>
        </p:nvSpPr>
        <p:spPr bwMode="auto"/>
      </p:sp>
      <p:sp>
        <p:nvSpPr>
          <p:cNvPr id="5" name="Заметки 2" hidden="0"/>
          <p:cNvSpPr>
            <a:spLocks noGrp="1"/>
          </p:cNvSpPr>
          <p:nvPr isPhoto="0" userDrawn="0">
            <p:ph type="body" idx="1" hasCustomPrompt="0"/>
          </p:nvPr>
        </p:nvSpPr>
        <p:spPr bwMode="auto"/>
        <p:txBody>
          <a:bodyPr/>
          <a:lstStyle/>
          <a:p>
            <a:pPr>
              <a:defRPr/>
            </a:pPr>
            <a:r>
              <a:rPr lang="ru-RU"/>
              <a:t>«Правило №7. </a:t>
            </a:r>
            <a:r>
              <a:rPr lang="ru-RU"/>
              <a:t> </a:t>
            </a:r>
            <a:r>
              <a:rPr lang="ru-RU" sz="1200">
                <a:solidFill>
                  <a:schemeClr val="tx1"/>
                </a:solidFill>
                <a:latin typeface="+mn-lt"/>
                <a:ea typeface="+mn-ea"/>
                <a:cs typeface="+mn-cs"/>
              </a:rPr>
              <a:t>Сочетайте правильно растительные масла и животные жиры. Больше в рационе питания должно быть растительных масел.</a:t>
            </a:r>
            <a:endParaRPr/>
          </a:p>
          <a:p>
            <a:pPr>
              <a:defRPr/>
            </a:pPr>
            <a:r>
              <a:rPr lang="ru-RU" sz="1200" b="1" i="1">
                <a:solidFill>
                  <a:schemeClr val="tx1"/>
                </a:solidFill>
                <a:latin typeface="+mn-lt"/>
                <a:ea typeface="+mn-ea"/>
                <a:cs typeface="+mn-cs"/>
              </a:rPr>
              <a:t>     </a:t>
            </a:r>
            <a:r>
              <a:rPr lang="ru-RU" sz="1200">
                <a:solidFill>
                  <a:schemeClr val="tx1"/>
                </a:solidFill>
                <a:latin typeface="+mn-lt"/>
                <a:ea typeface="+mn-ea"/>
                <a:cs typeface="+mn-cs"/>
              </a:rPr>
              <a:t>Жиры (липиды)</a:t>
            </a:r>
            <a:r>
              <a:rPr lang="ru-RU" sz="1200" b="1" i="1">
                <a:solidFill>
                  <a:schemeClr val="tx1"/>
                </a:solidFill>
                <a:latin typeface="+mn-lt"/>
                <a:ea typeface="+mn-ea"/>
                <a:cs typeface="+mn-cs"/>
              </a:rPr>
              <a:t> </a:t>
            </a:r>
            <a:r>
              <a:rPr lang="ru-RU" sz="1200">
                <a:solidFill>
                  <a:schemeClr val="tx1"/>
                </a:solidFill>
                <a:latin typeface="+mn-lt"/>
                <a:ea typeface="+mn-ea"/>
                <a:cs typeface="+mn-cs"/>
              </a:rPr>
              <a:t>входят в состав клеток и выполняют множество функций в организме.: оставляю каркас для клеточных стенок, дают энергию, чувство сытости, участвуют в обмене веществ. Жиры служат источником незаменимых пищевых веществ – жиро-растворимых витаминов (А, Е, Д, К) и жирных кислот. Жиры влияют на выработку половых гормонов. Поэтому плохи не сами жиры, а их количество, которое нужно контролировать.  Потребление жиров для взрослых должно составлять не более 30 % от калорийности суточного рациона.</a:t>
            </a:r>
            <a:endParaRPr/>
          </a:p>
          <a:p>
            <a:pPr>
              <a:defRPr/>
            </a:pPr>
            <a:r>
              <a:rPr lang="ru-RU" sz="1200">
                <a:solidFill>
                  <a:schemeClr val="tx1"/>
                </a:solidFill>
                <a:latin typeface="+mn-lt"/>
                <a:ea typeface="+mn-ea"/>
                <a:cs typeface="+mn-cs"/>
              </a:rPr>
              <a:t> </a:t>
            </a:r>
            <a:endParaRPr lang="ru-RU" sz="1200">
              <a:solidFill>
                <a:schemeClr val="tx1"/>
              </a:solidFill>
              <a:latin typeface="+mn-lt"/>
              <a:ea typeface="+mn-ea"/>
              <a:cs typeface="+mn-cs"/>
            </a:endParaRPr>
          </a:p>
        </p:txBody>
      </p:sp>
      <p:sp>
        <p:nvSpPr>
          <p:cNvPr id="6" name="Номер слайда 3" hidden="0"/>
          <p:cNvSpPr>
            <a:spLocks noGrp="1"/>
          </p:cNvSpPr>
          <p:nvPr isPhoto="0" userDrawn="0">
            <p:ph type="sldNum" sz="quarter" idx="10" hasCustomPrompt="0"/>
          </p:nvPr>
        </p:nvSpPr>
        <p:spPr bwMode="auto"/>
        <p:txBody>
          <a:bodyPr/>
          <a:lstStyle/>
          <a:p>
            <a:pPr>
              <a:defRPr/>
            </a:pPr>
            <a:fld id="{8B95F80E-B560-49EA-9206-AA14273EF368}" type="slidenum">
              <a:rPr lang="ru-RU"/>
              <a:t/>
            </a:fld>
            <a:endParaRPr lang="ru-RU"/>
          </a:p>
        </p:txBody>
      </p:sp>
    </p:spTree>
  </p:cSld>
</p:notes>
</file>

<file path=ppt/notesSlides/notesSlide18.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hidden="0"/>
        <p:cNvGrpSpPr/>
        <p:nvPr isPhoto="0" userDrawn="0"/>
      </p:nvGrpSpPr>
      <p:grpSpPr bwMode="auto">
        <a:xfrm>
          <a:off x="0" y="0"/>
          <a:ext cx="0" cy="0"/>
          <a:chOff x="0" y="0"/>
          <a:chExt cx="0" cy="0"/>
        </a:xfrm>
      </p:grpSpPr>
      <p:sp>
        <p:nvSpPr>
          <p:cNvPr id="4" name="Образ слайда 1" hidden="0"/>
          <p:cNvSpPr>
            <a:spLocks noChangeAspect="1" noGrp="1" noRot="1"/>
          </p:cNvSpPr>
          <p:nvPr isPhoto="0" userDrawn="0">
            <p:ph type="sldImg" hasCustomPrompt="0"/>
          </p:nvPr>
        </p:nvSpPr>
        <p:spPr bwMode="auto"/>
      </p:sp>
      <p:sp>
        <p:nvSpPr>
          <p:cNvPr id="5" name="Заметки 2" hidden="0"/>
          <p:cNvSpPr>
            <a:spLocks noGrp="1"/>
          </p:cNvSpPr>
          <p:nvPr isPhoto="0" userDrawn="0">
            <p:ph type="body" idx="1" hasCustomPrompt="0"/>
          </p:nvPr>
        </p:nvSpPr>
        <p:spPr bwMode="auto"/>
        <p:txBody>
          <a:bodyPr/>
          <a:lstStyle/>
          <a:p>
            <a:pPr>
              <a:defRPr/>
            </a:pPr>
            <a:r>
              <a:rPr lang="ru-RU"/>
              <a:t>«Правило №8. Готовьте пищу на пару, а также путем отваривания и запекания. Сохранить все полезные вещества в продуктах можно при минимальной тепловой обработке. Сохранить все полезные вещества в продуктах можно при минимальной тепловой обработке. От жарки на масле лучше отказаться, оптимальные способы — варка, запекание в духовом шкафу и приготовление на пару».</a:t>
            </a:r>
            <a:endParaRPr/>
          </a:p>
        </p:txBody>
      </p:sp>
      <p:sp>
        <p:nvSpPr>
          <p:cNvPr id="6" name="Номер слайда 3" hidden="0"/>
          <p:cNvSpPr>
            <a:spLocks noGrp="1"/>
          </p:cNvSpPr>
          <p:nvPr isPhoto="0" userDrawn="0">
            <p:ph type="sldNum" sz="quarter" idx="10" hasCustomPrompt="0"/>
          </p:nvPr>
        </p:nvSpPr>
        <p:spPr bwMode="auto"/>
        <p:txBody>
          <a:bodyPr/>
          <a:lstStyle/>
          <a:p>
            <a:pPr>
              <a:defRPr/>
            </a:pPr>
            <a:fld id="{8B95F80E-B560-49EA-9206-AA14273EF368}" type="slidenum">
              <a:rPr lang="ru-RU"/>
              <a:t/>
            </a:fld>
            <a:endParaRPr lang="ru-RU"/>
          </a:p>
        </p:txBody>
      </p:sp>
    </p:spTree>
  </p:cSld>
</p:notes>
</file>

<file path=ppt/notesSlides/notesSlide19.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hidden="0"/>
        <p:cNvGrpSpPr/>
        <p:nvPr isPhoto="0" userDrawn="0"/>
      </p:nvGrpSpPr>
      <p:grpSpPr bwMode="auto">
        <a:xfrm>
          <a:off x="0" y="0"/>
          <a:ext cx="0" cy="0"/>
          <a:chOff x="0" y="0"/>
          <a:chExt cx="0" cy="0"/>
        </a:xfrm>
      </p:grpSpPr>
      <p:sp>
        <p:nvSpPr>
          <p:cNvPr id="4" name="Образ слайда 1" hidden="0"/>
          <p:cNvSpPr>
            <a:spLocks noChangeAspect="1" noGrp="1" noRot="1"/>
          </p:cNvSpPr>
          <p:nvPr isPhoto="0" userDrawn="0">
            <p:ph type="sldImg" hasCustomPrompt="0"/>
          </p:nvPr>
        </p:nvSpPr>
        <p:spPr bwMode="auto"/>
      </p:sp>
      <p:sp>
        <p:nvSpPr>
          <p:cNvPr id="5" name="Заметки 2" hidden="0"/>
          <p:cNvSpPr>
            <a:spLocks noGrp="1"/>
          </p:cNvSpPr>
          <p:nvPr isPhoto="0" userDrawn="0">
            <p:ph type="body" idx="1" hasCustomPrompt="0"/>
          </p:nvPr>
        </p:nvSpPr>
        <p:spPr bwMode="auto"/>
        <p:txBody>
          <a:bodyPr/>
          <a:lstStyle/>
          <a:p>
            <a:pPr>
              <a:defRPr/>
            </a:pPr>
            <a:r>
              <a:rPr lang="ru-RU"/>
              <a:t>«Правило №9. Питайтесь 4-5 раз в день небольшими порциями в одно и тоже время. Обязательно соблюдайте режим питания. Редкие приемы пищи вредны так же, как постоянные перекусы и привычка все время что-нибудь жевать».</a:t>
            </a:r>
            <a:endParaRPr/>
          </a:p>
        </p:txBody>
      </p:sp>
      <p:sp>
        <p:nvSpPr>
          <p:cNvPr id="6" name="Номер слайда 3" hidden="0"/>
          <p:cNvSpPr>
            <a:spLocks noGrp="1"/>
          </p:cNvSpPr>
          <p:nvPr isPhoto="0" userDrawn="0">
            <p:ph type="sldNum" sz="quarter" idx="10" hasCustomPrompt="0"/>
          </p:nvPr>
        </p:nvSpPr>
        <p:spPr bwMode="auto"/>
        <p:txBody>
          <a:bodyPr/>
          <a:lstStyle/>
          <a:p>
            <a:pPr>
              <a:defRPr/>
            </a:pPr>
            <a:fld id="{8B95F80E-B560-49EA-9206-AA14273EF368}" type="slidenum">
              <a:rPr lang="ru-RU"/>
              <a:t/>
            </a:fld>
            <a:endParaRPr lang="ru-RU"/>
          </a:p>
        </p:txBody>
      </p:sp>
    </p:spTree>
  </p:cSld>
</p:notes>
</file>

<file path=ppt/notesSlides/notesSlide2.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hidden="0"/>
        <p:cNvGrpSpPr/>
        <p:nvPr isPhoto="0" userDrawn="0"/>
      </p:nvGrpSpPr>
      <p:grpSpPr bwMode="auto">
        <a:xfrm>
          <a:off x="0" y="0"/>
          <a:ext cx="0" cy="0"/>
          <a:chOff x="0" y="0"/>
          <a:chExt cx="0" cy="0"/>
        </a:xfrm>
      </p:grpSpPr>
      <p:sp>
        <p:nvSpPr>
          <p:cNvPr id="4" name="Образ слайда 1" hidden="0"/>
          <p:cNvSpPr>
            <a:spLocks noChangeAspect="1" noGrp="1" noRot="1"/>
          </p:cNvSpPr>
          <p:nvPr isPhoto="0" userDrawn="0">
            <p:ph type="sldImg" hasCustomPrompt="0"/>
          </p:nvPr>
        </p:nvSpPr>
        <p:spPr bwMode="auto"/>
      </p:sp>
      <p:sp>
        <p:nvSpPr>
          <p:cNvPr id="5" name="Заметки 2" hidden="0"/>
          <p:cNvSpPr>
            <a:spLocks noGrp="1"/>
          </p:cNvSpPr>
          <p:nvPr isPhoto="0" userDrawn="0">
            <p:ph type="body" idx="1" hasCustomPrompt="0"/>
          </p:nvPr>
        </p:nvSpPr>
        <p:spPr bwMode="auto"/>
        <p:txBody>
          <a:bodyPr/>
          <a:lstStyle/>
          <a:p>
            <a:pPr>
              <a:lnSpc>
                <a:spcPct val="114999"/>
              </a:lnSpc>
              <a:spcAft>
                <a:spcPts val="1000"/>
              </a:spcAft>
              <a:defRPr/>
            </a:pPr>
            <a:r>
              <a:rPr lang="ru-RU" sz="1200">
                <a:latin typeface="+mn-lt"/>
                <a:ea typeface="Calibri"/>
                <a:cs typeface="Times New Roman"/>
              </a:rPr>
              <a:t>«Ребята, а как Вы думаете, что значит быть здоровым? </a:t>
            </a:r>
            <a:r>
              <a:rPr lang="ru-RU" i="1"/>
              <a:t>Учащиеся отвечают. </a:t>
            </a:r>
            <a:r>
              <a:rPr lang="ru-RU" i="0"/>
              <a:t>«А что, по Вашему мнению, означает понятие «здоровье»? </a:t>
            </a:r>
            <a:r>
              <a:rPr lang="ru-RU" i="1"/>
              <a:t>Учащиеся дают варианты ответов.</a:t>
            </a:r>
            <a:r>
              <a:rPr lang="ru-RU" sz="1200" i="1">
                <a:latin typeface="+mn-lt"/>
                <a:cs typeface="Times New Roman"/>
              </a:rPr>
              <a:t> </a:t>
            </a:r>
            <a:r>
              <a:rPr lang="ru-RU" sz="1200">
                <a:latin typeface="+mn-lt"/>
                <a:ea typeface="Calibri"/>
                <a:cs typeface="Times New Roman"/>
              </a:rPr>
              <a:t>«По определению Всемирной организации здравоохранения (ВОЗ), здоровье понимается не только как отсутствие болезней и физических недостатков, а как состояние полного физического, психического и социального благополучия».</a:t>
            </a:r>
            <a:endParaRPr/>
          </a:p>
        </p:txBody>
      </p:sp>
      <p:sp>
        <p:nvSpPr>
          <p:cNvPr id="6" name="Номер слайда 3" hidden="0"/>
          <p:cNvSpPr>
            <a:spLocks noGrp="1"/>
          </p:cNvSpPr>
          <p:nvPr isPhoto="0" userDrawn="0">
            <p:ph type="sldNum" sz="quarter" idx="10" hasCustomPrompt="0"/>
          </p:nvPr>
        </p:nvSpPr>
        <p:spPr bwMode="auto"/>
        <p:txBody>
          <a:bodyPr/>
          <a:lstStyle/>
          <a:p>
            <a:pPr>
              <a:defRPr/>
            </a:pPr>
            <a:fld id="{8B95F80E-B560-49EA-9206-AA14273EF368}" type="slidenum">
              <a:rPr lang="ru-RU"/>
              <a:t/>
            </a:fld>
            <a:endParaRPr lang="ru-RU"/>
          </a:p>
        </p:txBody>
      </p:sp>
    </p:spTree>
  </p:cSld>
</p:notes>
</file>

<file path=ppt/notesSlides/notesSlide20.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hidden="0"/>
        <p:cNvGrpSpPr/>
        <p:nvPr isPhoto="0" userDrawn="0"/>
      </p:nvGrpSpPr>
      <p:grpSpPr bwMode="auto">
        <a:xfrm>
          <a:off x="0" y="0"/>
          <a:ext cx="0" cy="0"/>
          <a:chOff x="0" y="0"/>
          <a:chExt cx="0" cy="0"/>
        </a:xfrm>
      </p:grpSpPr>
      <p:sp>
        <p:nvSpPr>
          <p:cNvPr id="4" name="Образ слайда 1" hidden="0"/>
          <p:cNvSpPr>
            <a:spLocks noChangeAspect="1" noGrp="1" noRot="1"/>
          </p:cNvSpPr>
          <p:nvPr isPhoto="0" userDrawn="0">
            <p:ph type="sldImg" hasCustomPrompt="0"/>
          </p:nvPr>
        </p:nvSpPr>
        <p:spPr bwMode="auto"/>
      </p:sp>
      <p:sp>
        <p:nvSpPr>
          <p:cNvPr id="5" name="Заметки 2" hidden="0"/>
          <p:cNvSpPr>
            <a:spLocks noGrp="1"/>
          </p:cNvSpPr>
          <p:nvPr isPhoto="0" userDrawn="0">
            <p:ph type="body" idx="1" hasCustomPrompt="0"/>
          </p:nvPr>
        </p:nvSpPr>
        <p:spPr bwMode="auto"/>
        <p:txBody>
          <a:bodyPr/>
          <a:lstStyle/>
          <a:p>
            <a:pPr>
              <a:defRPr/>
            </a:pPr>
            <a:r>
              <a:rPr lang="ru-RU"/>
              <a:t>«Ребята, давайте рассмотрим оптимальные варианты режима питания. Первый вариант - это четырехразовое питание, включающее в себя завтрак, обед, полдник и ужин. Второй вариант четырехразового питания – это первый и второй завтраки, обед и ужин. И, наконец, третий вариант – это пятиразовое питание, в которое входит первый и второй завтраки, обед, полдник и ужин. Ребята, любой из этих вариантов считается правильным. Однако ученые считают один из представленных вариантов питания наиболее полезным для здоровья. Как Вы думаете, какой из представленных вариантов режима питания считается наиболее полезным для здоровья?». </a:t>
            </a:r>
            <a:r>
              <a:rPr lang="ru-RU" i="1"/>
              <a:t>Учащиеся в процессе обсуждения отвечают на поставленный вопрос. </a:t>
            </a:r>
            <a:r>
              <a:rPr lang="ru-RU" i="0"/>
              <a:t>«Ребята, для того, </a:t>
            </a:r>
            <a:r>
              <a:rPr lang="ru-RU"/>
              <a:t>чтобы ответить правильно на этот вопрос, давайте внимательно рассмотрим все 3 варианта режима питания и решим, в каком случае распределение пищи оказывается более равномерным и промежутки между приемами пищи меньше?». </a:t>
            </a:r>
            <a:r>
              <a:rPr lang="ru-RU" i="1"/>
              <a:t>Учащиеся отвечают на вопрос. </a:t>
            </a:r>
            <a:r>
              <a:rPr lang="ru-RU" i="0"/>
              <a:t>«Из представленных вариантов режима питания наиболее полезным считается пятиразовое питание, в котором более равномерное распределение пищи и промежутки между приемами пищи будут меньше. </a:t>
            </a:r>
            <a:r>
              <a:rPr lang="ru-RU"/>
              <a:t>При более частом приеме пищи может снижаться аппетит или развиваться ожирение. Вообще, при 4-5 разовом режиме питания обеспечивается равномерная нагрузка на систему пищеварения, пища лучше переваривается и усваивается, и происходит своевременное поступление питательных веществ, которое компенсирует энергетические затраты».</a:t>
            </a:r>
            <a:endParaRPr/>
          </a:p>
        </p:txBody>
      </p:sp>
      <p:sp>
        <p:nvSpPr>
          <p:cNvPr id="6" name="Номер слайда 3" hidden="0"/>
          <p:cNvSpPr>
            <a:spLocks noGrp="1"/>
          </p:cNvSpPr>
          <p:nvPr isPhoto="0" userDrawn="0">
            <p:ph type="sldNum" sz="quarter" idx="10" hasCustomPrompt="0"/>
          </p:nvPr>
        </p:nvSpPr>
        <p:spPr bwMode="auto"/>
        <p:txBody>
          <a:bodyPr/>
          <a:lstStyle/>
          <a:p>
            <a:pPr>
              <a:defRPr/>
            </a:pPr>
            <a:fld id="{8B95F80E-B560-49EA-9206-AA14273EF368}" type="slidenum">
              <a:rPr lang="ru-RU"/>
              <a:t/>
            </a:fld>
            <a:endParaRPr lang="ru-RU"/>
          </a:p>
        </p:txBody>
      </p:sp>
    </p:spTree>
  </p:cSld>
</p:notes>
</file>

<file path=ppt/notesSlides/notesSlide21.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hidden="0"/>
        <p:cNvGrpSpPr/>
        <p:nvPr isPhoto="0" userDrawn="0"/>
      </p:nvGrpSpPr>
      <p:grpSpPr bwMode="auto">
        <a:xfrm>
          <a:off x="0" y="0"/>
          <a:ext cx="0" cy="0"/>
          <a:chOff x="0" y="0"/>
          <a:chExt cx="0" cy="0"/>
        </a:xfrm>
      </p:grpSpPr>
      <p:sp>
        <p:nvSpPr>
          <p:cNvPr id="4" name="Образ слайда 1" hidden="0"/>
          <p:cNvSpPr>
            <a:spLocks noChangeAspect="1" noGrp="1" noRot="1"/>
          </p:cNvSpPr>
          <p:nvPr isPhoto="0" userDrawn="0">
            <p:ph type="sldImg" hasCustomPrompt="0"/>
          </p:nvPr>
        </p:nvSpPr>
        <p:spPr bwMode="auto"/>
      </p:sp>
      <p:sp>
        <p:nvSpPr>
          <p:cNvPr id="5" name="Заметки 2" hidden="0"/>
          <p:cNvSpPr>
            <a:spLocks noGrp="1"/>
          </p:cNvSpPr>
          <p:nvPr isPhoto="0" userDrawn="0">
            <p:ph type="body" idx="1" hasCustomPrompt="0"/>
          </p:nvPr>
        </p:nvSpPr>
        <p:spPr bwMode="auto"/>
        <p:txBody>
          <a:bodyPr/>
          <a:lstStyle/>
          <a:p>
            <a:pPr>
              <a:defRPr/>
            </a:pPr>
            <a:r>
              <a:rPr lang="ru-RU"/>
              <a:t>«Правило №10. Употребляйте теплую пищу не менее 3-х раз в день (завтрак, обед и ужин). Горячее питание (если быть точным, «теплое питание») в системе питания человека имеет крайне важное значение. Если пища теплая, она переваривается в течение двух-трех часов. При этом происходит полноценное расщепление крупных белковых молекул на аминокислоты. </a:t>
            </a:r>
            <a:r>
              <a:rPr lang="ru-RU" sz="1200">
                <a:solidFill>
                  <a:schemeClr val="tx1"/>
                </a:solidFill>
                <a:latin typeface="+mn-lt"/>
                <a:ea typeface="+mn-ea"/>
                <a:cs typeface="+mn-cs"/>
              </a:rPr>
              <a:t>Холодная пища нарушает скорость опорожнения желудка, способна вызывать спазмы в ЖКТ, нарушать выделение ферментов, необходимых для переваривания </a:t>
            </a:r>
            <a:r>
              <a:rPr lang="ru-RU" sz="1200">
                <a:solidFill>
                  <a:schemeClr val="tx1"/>
                </a:solidFill>
                <a:latin typeface="+mn-lt"/>
                <a:ea typeface="+mn-ea"/>
                <a:cs typeface="+mn-cs"/>
              </a:rPr>
              <a:t>пищи.</a:t>
            </a:r>
            <a:r>
              <a:rPr lang="ru-RU"/>
              <a:t>Не</a:t>
            </a:r>
            <a:r>
              <a:rPr lang="ru-RU"/>
              <a:t> </a:t>
            </a:r>
            <a:r>
              <a:rPr lang="ru-RU"/>
              <a:t>переваренные белки, попадая в тонкий кишечник, где происходит всасывание пищи, всосаться не могут. Более того, в месте, где должны работать бактерии, отвечающие за расщепление только углеводов, начинают множиться бактерии, которые «живут» на мясе и прочих животных белках. В результате развивается дисбактериоз, нарушается обмен веществ, появляются болезни, в том числе ожирение. Ребята, Вы проводите в школе от 6 до 8 часов, а некоторые ребята и до 9 часов. Длительный перерыв в приёме пищи плохо сказывается на работе и усвоении школьного материала, самочувствии, настроении, на состоянии пищеварительной системы. Поэтому, очень важно получать горячий завтрак и обед».</a:t>
            </a:r>
            <a:endParaRPr/>
          </a:p>
        </p:txBody>
      </p:sp>
      <p:sp>
        <p:nvSpPr>
          <p:cNvPr id="6" name="Номер слайда 3" hidden="0"/>
          <p:cNvSpPr>
            <a:spLocks noGrp="1"/>
          </p:cNvSpPr>
          <p:nvPr isPhoto="0" userDrawn="0">
            <p:ph type="sldNum" sz="quarter" idx="10" hasCustomPrompt="0"/>
          </p:nvPr>
        </p:nvSpPr>
        <p:spPr bwMode="auto"/>
        <p:txBody>
          <a:bodyPr/>
          <a:lstStyle/>
          <a:p>
            <a:pPr>
              <a:defRPr/>
            </a:pPr>
            <a:fld id="{8B95F80E-B560-49EA-9206-AA14273EF368}" type="slidenum">
              <a:rPr lang="ru-RU">
                <a:solidFill>
                  <a:prstClr val="black"/>
                </a:solidFill>
              </a:rPr>
              <a:t/>
            </a:fld>
            <a:endParaRPr lang="ru-RU">
              <a:solidFill>
                <a:prstClr val="black"/>
              </a:solidFill>
            </a:endParaRPr>
          </a:p>
        </p:txBody>
      </p:sp>
    </p:spTree>
  </p:cSld>
</p:notes>
</file>

<file path=ppt/notesSlides/notesSlide22.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hidden="0"/>
        <p:cNvGrpSpPr/>
        <p:nvPr isPhoto="0" userDrawn="0"/>
      </p:nvGrpSpPr>
      <p:grpSpPr bwMode="auto">
        <a:xfrm>
          <a:off x="0" y="0"/>
          <a:ext cx="0" cy="0"/>
          <a:chOff x="0" y="0"/>
          <a:chExt cx="0" cy="0"/>
        </a:xfrm>
      </p:grpSpPr>
      <p:sp>
        <p:nvSpPr>
          <p:cNvPr id="4" name="Образ слайда 1" hidden="0"/>
          <p:cNvSpPr>
            <a:spLocks noChangeAspect="1" noGrp="1" noRot="1"/>
          </p:cNvSpPr>
          <p:nvPr isPhoto="0" userDrawn="0">
            <p:ph type="sldImg" hasCustomPrompt="0"/>
          </p:nvPr>
        </p:nvSpPr>
        <p:spPr bwMode="auto"/>
      </p:sp>
      <p:sp>
        <p:nvSpPr>
          <p:cNvPr id="5" name="Заметки 2" hidden="0"/>
          <p:cNvSpPr>
            <a:spLocks noGrp="1"/>
          </p:cNvSpPr>
          <p:nvPr isPhoto="0" userDrawn="0">
            <p:ph type="body" idx="1" hasCustomPrompt="0"/>
          </p:nvPr>
        </p:nvSpPr>
        <p:spPr bwMode="auto"/>
        <p:txBody>
          <a:bodyPr/>
          <a:lstStyle/>
          <a:p>
            <a:pPr>
              <a:defRPr/>
            </a:pPr>
            <a:r>
              <a:rPr lang="ru-RU"/>
              <a:t>«Правило №11. Выпивайте достаточное количество «чистой» воды. Питьевой режим не менее важен, чем регулярные приёмы пищи. Ведущий обращает внимание учащихся на то, что </a:t>
            </a:r>
            <a:r>
              <a:rPr lang="ru-RU" sz="1200">
                <a:solidFill>
                  <a:schemeClr val="tx1"/>
                </a:solidFill>
                <a:latin typeface="+mn-lt"/>
                <a:ea typeface="+mn-ea"/>
                <a:cs typeface="+mn-cs"/>
              </a:rPr>
              <a:t>в зависимости от возрастных особенностей рациона питания поступление воды с пищей в организм ребенка колеблется от 40 до 60 %.  При расчете воды, учитываются все прозрачные напитки (чай, напитки из фруктов и </a:t>
            </a:r>
            <a:r>
              <a:rPr lang="ru-RU" sz="1200">
                <a:solidFill>
                  <a:schemeClr val="tx1"/>
                </a:solidFill>
                <a:latin typeface="+mn-lt"/>
                <a:ea typeface="+mn-ea"/>
                <a:cs typeface="+mn-cs"/>
              </a:rPr>
              <a:t>пр</a:t>
            </a:r>
            <a:r>
              <a:rPr lang="ru-RU" sz="1200">
                <a:solidFill>
                  <a:schemeClr val="tx1"/>
                </a:solidFill>
                <a:latin typeface="+mn-lt"/>
                <a:ea typeface="+mn-ea"/>
                <a:cs typeface="+mn-cs"/>
              </a:rPr>
              <a:t>). Для утоления жажды, и основным питьем служит простая вода. Компоты, морсы и </a:t>
            </a:r>
            <a:r>
              <a:rPr lang="ru-RU" sz="1200">
                <a:solidFill>
                  <a:schemeClr val="tx1"/>
                </a:solidFill>
                <a:latin typeface="+mn-lt"/>
                <a:ea typeface="+mn-ea"/>
                <a:cs typeface="+mn-cs"/>
              </a:rPr>
              <a:t>др</a:t>
            </a:r>
            <a:r>
              <a:rPr lang="ru-RU" sz="1200">
                <a:solidFill>
                  <a:schemeClr val="tx1"/>
                </a:solidFill>
                <a:latin typeface="+mn-lt"/>
                <a:ea typeface="+mn-ea"/>
                <a:cs typeface="+mn-cs"/>
              </a:rPr>
              <a:t> должны входить в состав приема пищи, завершая его как третье блюдо на обед.</a:t>
            </a:r>
            <a:endParaRPr lang="ru-RU" sz="1200">
              <a:solidFill>
                <a:schemeClr val="tx1"/>
              </a:solidFill>
              <a:latin typeface="+mn-lt"/>
              <a:ea typeface="+mn-ea"/>
              <a:cs typeface="+mn-cs"/>
            </a:endParaRPr>
          </a:p>
        </p:txBody>
      </p:sp>
      <p:sp>
        <p:nvSpPr>
          <p:cNvPr id="6" name="Номер слайда 3" hidden="0"/>
          <p:cNvSpPr>
            <a:spLocks noGrp="1"/>
          </p:cNvSpPr>
          <p:nvPr isPhoto="0" userDrawn="0">
            <p:ph type="sldNum" sz="quarter" idx="10" hasCustomPrompt="0"/>
          </p:nvPr>
        </p:nvSpPr>
        <p:spPr bwMode="auto"/>
        <p:txBody>
          <a:bodyPr/>
          <a:lstStyle/>
          <a:p>
            <a:pPr>
              <a:defRPr/>
            </a:pPr>
            <a:fld id="{8B95F80E-B560-49EA-9206-AA14273EF368}" type="slidenum">
              <a:rPr lang="ru-RU"/>
              <a:t/>
            </a:fld>
            <a:endParaRPr lang="ru-RU"/>
          </a:p>
        </p:txBody>
      </p:sp>
    </p:spTree>
  </p:cSld>
</p:notes>
</file>

<file path=ppt/notesSlides/notesSlide23.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hidden="0"/>
        <p:cNvGrpSpPr/>
        <p:nvPr isPhoto="0" userDrawn="0"/>
      </p:nvGrpSpPr>
      <p:grpSpPr bwMode="auto">
        <a:xfrm>
          <a:off x="0" y="0"/>
          <a:ext cx="0" cy="0"/>
          <a:chOff x="0" y="0"/>
          <a:chExt cx="0" cy="0"/>
        </a:xfrm>
      </p:grpSpPr>
      <p:sp>
        <p:nvSpPr>
          <p:cNvPr id="4" name="Образ слайда 1" hidden="0"/>
          <p:cNvSpPr>
            <a:spLocks noChangeAspect="1" noGrp="1" noRot="1"/>
          </p:cNvSpPr>
          <p:nvPr isPhoto="0" userDrawn="0">
            <p:ph type="sldImg" hasCustomPrompt="0"/>
          </p:nvPr>
        </p:nvSpPr>
        <p:spPr bwMode="auto"/>
      </p:sp>
      <p:sp>
        <p:nvSpPr>
          <p:cNvPr id="5" name="Заметки 2" hidden="0"/>
          <p:cNvSpPr>
            <a:spLocks noGrp="1"/>
          </p:cNvSpPr>
          <p:nvPr isPhoto="0" userDrawn="0">
            <p:ph type="body" idx="1" hasCustomPrompt="0"/>
          </p:nvPr>
        </p:nvSpPr>
        <p:spPr bwMode="auto"/>
        <p:txBody>
          <a:bodyPr/>
          <a:lstStyle/>
          <a:p>
            <a:pPr>
              <a:defRPr/>
            </a:pPr>
            <a:r>
              <a:rPr lang="ru-RU"/>
              <a:t>«Правило №12. Количество энергии, которое вы получаете с пищей, должно соответствовать энергии, которую вы тратите в течение дня».</a:t>
            </a:r>
            <a:endParaRPr/>
          </a:p>
        </p:txBody>
      </p:sp>
      <p:sp>
        <p:nvSpPr>
          <p:cNvPr id="6" name="Номер слайда 3" hidden="0"/>
          <p:cNvSpPr>
            <a:spLocks noGrp="1"/>
          </p:cNvSpPr>
          <p:nvPr isPhoto="0" userDrawn="0">
            <p:ph type="sldNum" sz="quarter" idx="10" hasCustomPrompt="0"/>
          </p:nvPr>
        </p:nvSpPr>
        <p:spPr bwMode="auto"/>
        <p:txBody>
          <a:bodyPr/>
          <a:lstStyle/>
          <a:p>
            <a:pPr>
              <a:defRPr/>
            </a:pPr>
            <a:fld id="{8B95F80E-B560-49EA-9206-AA14273EF368}" type="slidenum">
              <a:rPr lang="ru-RU"/>
              <a:t/>
            </a:fld>
            <a:endParaRPr lang="ru-RU"/>
          </a:p>
        </p:txBody>
      </p:sp>
    </p:spTree>
  </p:cSld>
</p:notes>
</file>

<file path=ppt/notesSlides/notesSlide24.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hidden="0"/>
        <p:cNvGrpSpPr/>
        <p:nvPr isPhoto="0" userDrawn="0"/>
      </p:nvGrpSpPr>
      <p:grpSpPr bwMode="auto">
        <a:xfrm>
          <a:off x="0" y="0"/>
          <a:ext cx="0" cy="0"/>
          <a:chOff x="0" y="0"/>
          <a:chExt cx="0" cy="0"/>
        </a:xfrm>
      </p:grpSpPr>
      <p:sp>
        <p:nvSpPr>
          <p:cNvPr id="4" name="Образ слайда 1" hidden="0"/>
          <p:cNvSpPr>
            <a:spLocks noChangeAspect="1" noGrp="1" noRot="1"/>
          </p:cNvSpPr>
          <p:nvPr isPhoto="0" userDrawn="0">
            <p:ph type="sldImg" hasCustomPrompt="0"/>
          </p:nvPr>
        </p:nvSpPr>
        <p:spPr bwMode="auto"/>
      </p:sp>
      <p:sp>
        <p:nvSpPr>
          <p:cNvPr id="5" name="Заметки 2" hidden="0"/>
          <p:cNvSpPr>
            <a:spLocks noGrp="1"/>
          </p:cNvSpPr>
          <p:nvPr isPhoto="0" userDrawn="0">
            <p:ph type="body" idx="1" hasCustomPrompt="0"/>
          </p:nvPr>
        </p:nvSpPr>
        <p:spPr bwMode="auto"/>
        <p:txBody>
          <a:bodyPr/>
          <a:lstStyle/>
          <a:p>
            <a:pPr indent="450215" algn="just">
              <a:lnSpc>
                <a:spcPct val="150000"/>
              </a:lnSpc>
              <a:spcAft>
                <a:spcPts val="0"/>
              </a:spcAft>
              <a:defRPr/>
            </a:pPr>
            <a:r>
              <a:rPr lang="ru-RU" sz="1100">
                <a:latin typeface="+mn-lt"/>
                <a:ea typeface="Calibri"/>
                <a:cs typeface="Times New Roman"/>
              </a:rPr>
              <a:t>«Ребята, давайте рассмотрит пирамиду питания, на которой схематично изображены правила здорового и рационального питания, разработанные диетологами. В основании пирамиды лежит физическая активность. Основание собственно пирамиды питания: овощи и фрукты, </a:t>
            </a:r>
            <a:r>
              <a:rPr lang="ru-RU" sz="1100">
                <a:latin typeface="+mn-lt"/>
                <a:ea typeface="Calibri"/>
                <a:cs typeface="Times New Roman"/>
              </a:rPr>
              <a:t>цельнозерновые</a:t>
            </a:r>
            <a:r>
              <a:rPr lang="ru-RU" sz="1100">
                <a:latin typeface="+mn-lt"/>
                <a:ea typeface="Calibri"/>
                <a:cs typeface="Times New Roman"/>
              </a:rPr>
              <a:t> продукты (неочищенный рис, хлеб грубого помола, макаронные изделия из </a:t>
            </a:r>
            <a:r>
              <a:rPr lang="ru-RU" sz="1100">
                <a:latin typeface="+mn-lt"/>
                <a:ea typeface="Calibri"/>
                <a:cs typeface="Times New Roman"/>
              </a:rPr>
              <a:t>цельнозерновой</a:t>
            </a:r>
            <a:r>
              <a:rPr lang="ru-RU" sz="1100">
                <a:latin typeface="+mn-lt"/>
                <a:ea typeface="Calibri"/>
                <a:cs typeface="Times New Roman"/>
              </a:rPr>
              <a:t> муки, каши) и растительные жиры (оливковое масло, подсолнечное, рапсовое и другие). Продукты из этих групп следует по возможности употреблять с каждым приёмом пищи. На второй ступени пирамиды находятся белоксодержащие продукты животного происхождения — рыба и морепродукты, мясо птицы (курица, индюк), яйца. Эти продукты можно употреблять до 2-х раз в день. Также, на этой ступени находятся молоко и молочные продукты (йогурты, сыр и т. д.), их употребление следует ограничить одной-двумя порциями в день. На самой верхней ступени пирамиды находятся продукты, употребление которых следует сократить. К ним относятся животные жиры, содержащиеся в красных сортах мяса (свинине, говядине) и сливочном масле, а также продукты с большим содержанием так называемых «быстрых углеводов»: продукты из белой муки (хлеб и хлебобулочные изделия, макаронные изделия), очищенный рис, газированные напитки и прочие сладости. Продукты, составляющие основание пирамиды, должны употребляться в пищу как можно чаще, в то время как находящиеся на вершине пирамиды продукты следует избегать или употреблять в ограниченных количествах. Двигаясь от основания пирамиды к ее вершине, человек и набирает весь перечень необходимых продуктов, которые и составляют нашу продуктовую корзину. Ребята, еще раз обратим внимание, что в основании пирамиды лежат хлеб, злаки и крупы. Именно они должны составлять большую часть рациона человека. Затем – овощи и фрукты. Далее – источники белка, которые содержатся в мясе, рыбе, птице, молочных продуктах, и необходимо отметить, что меньше всего должно быть сладостей, сладких напитков и насыщенных животных жиров. Ребята, пища – источник энергии, которая должна быть в балансе с нашей физической активностью, т.е. затраты энергии должны быть больше или равны потреблению энергии, тогда мы не будем набирать лишний вес и будем хорошо себя чувствовать. А показателем, который поможет нам понять, есть ли у нас лишний вес, или у нас недостаток массы тела, который тоже отрицательно сказывается на здоровье, является Индекс массы тела».</a:t>
            </a:r>
            <a:endParaRPr/>
          </a:p>
        </p:txBody>
      </p:sp>
      <p:sp>
        <p:nvSpPr>
          <p:cNvPr id="6" name="Номер слайда 3" hidden="0"/>
          <p:cNvSpPr>
            <a:spLocks noGrp="1"/>
          </p:cNvSpPr>
          <p:nvPr isPhoto="0" userDrawn="0">
            <p:ph type="sldNum" sz="quarter" idx="5" hasCustomPrompt="0"/>
          </p:nvPr>
        </p:nvSpPr>
        <p:spPr bwMode="auto"/>
        <p:txBody>
          <a:bodyPr/>
          <a:lstStyle/>
          <a:p>
            <a:pPr>
              <a:defRPr/>
            </a:pPr>
            <a:fld id="{8B95F80E-B560-49EA-9206-AA14273EF368}" type="slidenum">
              <a:rPr lang="ru-RU"/>
              <a:t/>
            </a:fld>
            <a:endParaRPr lang="ru-RU"/>
          </a:p>
        </p:txBody>
      </p:sp>
    </p:spTree>
  </p:cSld>
</p:notes>
</file>

<file path=ppt/notesSlides/notesSlide25.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hidden="0"/>
        <p:cNvGrpSpPr/>
        <p:nvPr isPhoto="0" userDrawn="0"/>
      </p:nvGrpSpPr>
      <p:grpSpPr bwMode="auto">
        <a:xfrm>
          <a:off x="0" y="0"/>
          <a:ext cx="0" cy="0"/>
          <a:chOff x="0" y="0"/>
          <a:chExt cx="0" cy="0"/>
        </a:xfrm>
      </p:grpSpPr>
      <p:sp>
        <p:nvSpPr>
          <p:cNvPr id="4" name="Образ слайда 1" hidden="0"/>
          <p:cNvSpPr>
            <a:spLocks noChangeAspect="1" noGrp="1" noRot="1"/>
          </p:cNvSpPr>
          <p:nvPr isPhoto="0" userDrawn="0">
            <p:ph type="sldImg" hasCustomPrompt="0"/>
          </p:nvPr>
        </p:nvSpPr>
        <p:spPr bwMode="auto"/>
      </p:sp>
      <p:sp>
        <p:nvSpPr>
          <p:cNvPr id="5" name="Заметки 2" hidden="0"/>
          <p:cNvSpPr>
            <a:spLocks noGrp="1"/>
          </p:cNvSpPr>
          <p:nvPr isPhoto="0" userDrawn="0">
            <p:ph type="body" idx="1" hasCustomPrompt="0"/>
          </p:nvPr>
        </p:nvSpPr>
        <p:spPr bwMode="auto"/>
        <p:txBody>
          <a:bodyPr/>
          <a:lstStyle/>
          <a:p>
            <a:pPr>
              <a:defRPr/>
            </a:pPr>
            <a:r>
              <a:rPr lang="ru-RU"/>
              <a:t>«Индекс массы тела – это универсальный показатель, рекомендованный Всемирной организацией здравоохранения, который позволяет нам определить, насколько безопасным для нашего здоровья является наш вес. Его легко рассчитать. Необходимо вес тела в килограммах разделить на рост в метрах, возведенный в квадрат.</a:t>
            </a:r>
            <a:endParaRPr/>
          </a:p>
          <a:p>
            <a:pPr>
              <a:defRPr/>
            </a:pPr>
            <a:r>
              <a:rPr lang="ru-RU"/>
              <a:t>Если ИМТ от 18,5 до 25, то это нормальная масса тела, если менее 18,5 или более 25 – стоит задуматься и корректировать вес, чтобы исключить важнейший фактор риска неинфекционных заболеваний. А сейчас, ребята, предлагаю Вам рассчитать каждому свой индекс массы тела и сопоставить данные с таблицей». </a:t>
            </a:r>
            <a:r>
              <a:rPr lang="ru-RU" i="1"/>
              <a:t>Учащиеся рассчитывают свой ИМТ. </a:t>
            </a:r>
            <a:r>
              <a:rPr lang="ru-RU" i="0"/>
              <a:t>«Ребята, </a:t>
            </a:r>
            <a:r>
              <a:rPr lang="ru-RU"/>
              <a:t>если вес тела превышает рекомендуемый максимальный, не следует огорчаться и отказываться от еды, а нужно больше времени уделять подвижным играм и занятиям спортом».</a:t>
            </a:r>
            <a:endParaRPr/>
          </a:p>
        </p:txBody>
      </p:sp>
      <p:sp>
        <p:nvSpPr>
          <p:cNvPr id="6" name="Номер слайда 3" hidden="0"/>
          <p:cNvSpPr>
            <a:spLocks noGrp="1"/>
          </p:cNvSpPr>
          <p:nvPr isPhoto="0" userDrawn="0">
            <p:ph type="sldNum" sz="quarter" idx="10" hasCustomPrompt="0"/>
          </p:nvPr>
        </p:nvSpPr>
        <p:spPr bwMode="auto"/>
        <p:txBody>
          <a:bodyPr/>
          <a:lstStyle/>
          <a:p>
            <a:pPr>
              <a:defRPr/>
            </a:pPr>
            <a:fld id="{620CA578-1469-4EFA-B652-3642F45847A8}" type="slidenum">
              <a:rPr lang="ru-RU">
                <a:solidFill>
                  <a:prstClr val="black"/>
                </a:solidFill>
              </a:rPr>
              <a:t/>
            </a:fld>
            <a:endParaRPr lang="ru-RU">
              <a:solidFill>
                <a:prstClr val="black"/>
              </a:solidFill>
            </a:endParaRPr>
          </a:p>
        </p:txBody>
      </p:sp>
    </p:spTree>
  </p:cSld>
</p:notes>
</file>

<file path=ppt/notesSlides/notesSlide26.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hidden="0"/>
        <p:cNvGrpSpPr/>
        <p:nvPr isPhoto="0" userDrawn="0"/>
      </p:nvGrpSpPr>
      <p:grpSpPr bwMode="auto">
        <a:xfrm>
          <a:off x="0" y="0"/>
          <a:ext cx="0" cy="0"/>
          <a:chOff x="0" y="0"/>
          <a:chExt cx="0" cy="0"/>
        </a:xfrm>
      </p:grpSpPr>
      <p:sp>
        <p:nvSpPr>
          <p:cNvPr id="4" name="Образ слайда 1" hidden="0"/>
          <p:cNvSpPr>
            <a:spLocks noChangeAspect="1" noGrp="1" noRot="1"/>
          </p:cNvSpPr>
          <p:nvPr isPhoto="0" userDrawn="0">
            <p:ph type="sldImg" hasCustomPrompt="0"/>
          </p:nvPr>
        </p:nvSpPr>
        <p:spPr bwMode="auto"/>
      </p:sp>
      <p:sp>
        <p:nvSpPr>
          <p:cNvPr id="5" name="Заметки 2" hidden="0"/>
          <p:cNvSpPr>
            <a:spLocks noGrp="1"/>
          </p:cNvSpPr>
          <p:nvPr isPhoto="0" userDrawn="0">
            <p:ph type="body" idx="1" hasCustomPrompt="0"/>
          </p:nvPr>
        </p:nvSpPr>
        <p:spPr bwMode="auto"/>
        <p:txBody>
          <a:bodyPr/>
          <a:lstStyle/>
          <a:p>
            <a:pPr>
              <a:defRPr/>
            </a:pPr>
            <a:r>
              <a:rPr lang="ru-RU"/>
              <a:t>«Ребята, еще с давних времен люди старались заботиться о своем здоровье, и знали практически все о пользе правильного питания. Однако несмотря на то, что каждое поколение в основу здорового питания вносили свои изменения, но главные принципы дожили и до наших дней. Принципы правильного питания читаются между строк народных сказок и легенд, рассказов и притч, но наиболее ярко их демонстрируют пословицы и поговорки – настоящие перлы народного творчества и мудрости. Пословицы про правильное питание передавались из поколения к поколению и являлись своего рода пособием, которое учило, как следует жить и что употреблять в пищу, чтобы сохранить здоровье и силу. Ярким тому подтверждением может стать высказывание Сократа «Нужно есть, чтобы жить, а не жить, чтобы есть».</a:t>
            </a:r>
            <a:endParaRPr/>
          </a:p>
        </p:txBody>
      </p:sp>
      <p:sp>
        <p:nvSpPr>
          <p:cNvPr id="6" name="Номер слайда 3" hidden="0"/>
          <p:cNvSpPr>
            <a:spLocks noGrp="1"/>
          </p:cNvSpPr>
          <p:nvPr isPhoto="0" userDrawn="0">
            <p:ph type="sldNum" sz="quarter" idx="10" hasCustomPrompt="0"/>
          </p:nvPr>
        </p:nvSpPr>
        <p:spPr bwMode="auto"/>
        <p:txBody>
          <a:bodyPr/>
          <a:lstStyle/>
          <a:p>
            <a:pPr>
              <a:defRPr/>
            </a:pPr>
            <a:fld id="{8B95F80E-B560-49EA-9206-AA14273EF368}" type="slidenum">
              <a:rPr lang="ru-RU"/>
              <a:t/>
            </a:fld>
            <a:endParaRPr lang="ru-RU"/>
          </a:p>
        </p:txBody>
      </p:sp>
    </p:spTree>
  </p:cSld>
</p:notes>
</file>

<file path=ppt/notesSlides/notesSlide27.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hidden="0"/>
        <p:cNvGrpSpPr/>
        <p:nvPr isPhoto="0" userDrawn="0"/>
      </p:nvGrpSpPr>
      <p:grpSpPr bwMode="auto">
        <a:xfrm>
          <a:off x="0" y="0"/>
          <a:ext cx="0" cy="0"/>
          <a:chOff x="0" y="0"/>
          <a:chExt cx="0" cy="0"/>
        </a:xfrm>
      </p:grpSpPr>
      <p:sp>
        <p:nvSpPr>
          <p:cNvPr id="4" name="Образ слайда 1" hidden="0"/>
          <p:cNvSpPr>
            <a:spLocks noChangeAspect="1" noGrp="1" noRot="1"/>
          </p:cNvSpPr>
          <p:nvPr isPhoto="0" userDrawn="0">
            <p:ph type="sldImg" hasCustomPrompt="0"/>
          </p:nvPr>
        </p:nvSpPr>
        <p:spPr bwMode="auto"/>
      </p:sp>
      <p:sp>
        <p:nvSpPr>
          <p:cNvPr id="5" name="Заметки 2" hidden="0"/>
          <p:cNvSpPr>
            <a:spLocks noGrp="1"/>
          </p:cNvSpPr>
          <p:nvPr isPhoto="0" userDrawn="0">
            <p:ph type="body" idx="1" hasCustomPrompt="0"/>
          </p:nvPr>
        </p:nvSpPr>
        <p:spPr bwMode="auto"/>
        <p:txBody>
          <a:bodyPr/>
          <a:lstStyle/>
          <a:p>
            <a:pPr>
              <a:lnSpc>
                <a:spcPct val="114999"/>
              </a:lnSpc>
              <a:spcAft>
                <a:spcPts val="1000"/>
              </a:spcAft>
              <a:defRPr/>
            </a:pPr>
            <a:r>
              <a:rPr lang="ru-RU" sz="1200">
                <a:latin typeface="+mn-lt"/>
                <a:ea typeface="Calibri"/>
                <a:cs typeface="Times New Roman"/>
              </a:rPr>
              <a:t>«Ребята, какие пословицы и поговорки о правильном питании Вы знаете?» </a:t>
            </a:r>
            <a:r>
              <a:rPr lang="ru-RU" sz="1200" i="1">
                <a:latin typeface="+mn-lt"/>
                <a:ea typeface="Calibri"/>
                <a:cs typeface="Times New Roman"/>
              </a:rPr>
              <a:t>Учащиеся приводят примеры (например: не поешь толком – будешь волком; щи да каша – пища наша; аппетит приходит во время еды; когда я ем, я глух и нем; всякому нужен и обед, и ужин; кашу маслом не испортишь; война войной, а обед – по расписанию; хлеб всему голова; сытый голодного не разумеет; был бы обед, а ложка сыщется; завтрак съешь сам, обед раздели с другом, а ужин отдай врагу; не всё, то полезно, что в рот полезло; гречневая каша – матушка наша, а хлебец ржаной – отец родной; дорога ложка к обеду; сытый голодному не товарищ).</a:t>
            </a:r>
            <a:endParaRPr/>
          </a:p>
        </p:txBody>
      </p:sp>
      <p:sp>
        <p:nvSpPr>
          <p:cNvPr id="6" name="Номер слайда 3" hidden="0"/>
          <p:cNvSpPr>
            <a:spLocks noGrp="1"/>
          </p:cNvSpPr>
          <p:nvPr isPhoto="0" userDrawn="0">
            <p:ph type="sldNum" sz="quarter" idx="10" hasCustomPrompt="0"/>
          </p:nvPr>
        </p:nvSpPr>
        <p:spPr bwMode="auto"/>
        <p:txBody>
          <a:bodyPr/>
          <a:lstStyle/>
          <a:p>
            <a:pPr>
              <a:defRPr/>
            </a:pPr>
            <a:fld id="{8B95F80E-B560-49EA-9206-AA14273EF368}" type="slidenum">
              <a:rPr lang="ru-RU">
                <a:solidFill>
                  <a:prstClr val="black"/>
                </a:solidFill>
              </a:rPr>
              <a:t/>
            </a:fld>
            <a:endParaRPr lang="ru-RU">
              <a:solidFill>
                <a:prstClr val="black"/>
              </a:solidFill>
            </a:endParaRPr>
          </a:p>
        </p:txBody>
      </p:sp>
    </p:spTree>
  </p:cSld>
</p:notes>
</file>

<file path=ppt/notesSlides/notesSlide28.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hidden="0"/>
        <p:cNvGrpSpPr/>
        <p:nvPr isPhoto="0" userDrawn="0"/>
      </p:nvGrpSpPr>
      <p:grpSpPr bwMode="auto">
        <a:xfrm>
          <a:off x="0" y="0"/>
          <a:ext cx="0" cy="0"/>
          <a:chOff x="0" y="0"/>
          <a:chExt cx="0" cy="0"/>
        </a:xfrm>
      </p:grpSpPr>
      <p:sp>
        <p:nvSpPr>
          <p:cNvPr id="4" name="Образ слайда 1" hidden="0"/>
          <p:cNvSpPr>
            <a:spLocks noChangeAspect="1" noGrp="1" noRot="1"/>
          </p:cNvSpPr>
          <p:nvPr isPhoto="0" userDrawn="0">
            <p:ph type="sldImg" hasCustomPrompt="0"/>
          </p:nvPr>
        </p:nvSpPr>
        <p:spPr bwMode="auto"/>
      </p:sp>
      <p:sp>
        <p:nvSpPr>
          <p:cNvPr id="5" name="Заметки 2" hidden="0"/>
          <p:cNvSpPr>
            <a:spLocks noGrp="1"/>
          </p:cNvSpPr>
          <p:nvPr isPhoto="0" userDrawn="0">
            <p:ph type="body" idx="1" hasCustomPrompt="0"/>
          </p:nvPr>
        </p:nvSpPr>
        <p:spPr bwMode="auto"/>
        <p:txBody>
          <a:bodyPr/>
          <a:lstStyle/>
          <a:p>
            <a:pPr>
              <a:defRPr/>
            </a:pPr>
            <a:r>
              <a:rPr lang="ru-RU"/>
              <a:t>«Ребята, Вы молодцы, что знаете много пословиц и поговорок о правильном питании. О пользе правильного питания знали испокон веков. Хотелось бы отметить, что все высказывания и пословицы сочинялись на основании собственных наблюдений. Употребляя в пищу определенные продукты, люди видели результат их воздействия на организм, таким образом, и появлялись новые высказывания такие как: «Ешь чеснок и лук – не возьмет недуг». Сделав определенный вывод люди стали почитать такие продукты как чеснок и лук».</a:t>
            </a:r>
            <a:endParaRPr/>
          </a:p>
        </p:txBody>
      </p:sp>
      <p:sp>
        <p:nvSpPr>
          <p:cNvPr id="6" name="Номер слайда 3" hidden="0"/>
          <p:cNvSpPr>
            <a:spLocks noGrp="1"/>
          </p:cNvSpPr>
          <p:nvPr isPhoto="0" userDrawn="0">
            <p:ph type="sldNum" sz="quarter" idx="10" hasCustomPrompt="0"/>
          </p:nvPr>
        </p:nvSpPr>
        <p:spPr bwMode="auto"/>
        <p:txBody>
          <a:bodyPr/>
          <a:lstStyle/>
          <a:p>
            <a:pPr>
              <a:defRPr/>
            </a:pPr>
            <a:fld id="{8B95F80E-B560-49EA-9206-AA14273EF368}" type="slidenum">
              <a:rPr lang="ru-RU"/>
              <a:t/>
            </a:fld>
            <a:endParaRPr lang="ru-RU"/>
          </a:p>
        </p:txBody>
      </p:sp>
    </p:spTree>
  </p:cSld>
</p:notes>
</file>

<file path=ppt/notesSlides/notesSlide29.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hidden="0"/>
        <p:cNvGrpSpPr/>
        <p:nvPr isPhoto="0" userDrawn="0"/>
      </p:nvGrpSpPr>
      <p:grpSpPr bwMode="auto">
        <a:xfrm>
          <a:off x="0" y="0"/>
          <a:ext cx="0" cy="0"/>
          <a:chOff x="0" y="0"/>
          <a:chExt cx="0" cy="0"/>
        </a:xfrm>
      </p:grpSpPr>
      <p:sp>
        <p:nvSpPr>
          <p:cNvPr id="4" name="Образ слайда 1" hidden="0"/>
          <p:cNvSpPr>
            <a:spLocks noChangeAspect="1" noGrp="1" noRot="1"/>
          </p:cNvSpPr>
          <p:nvPr isPhoto="0" userDrawn="0">
            <p:ph type="sldImg" hasCustomPrompt="0"/>
          </p:nvPr>
        </p:nvSpPr>
        <p:spPr bwMode="auto"/>
      </p:sp>
      <p:sp>
        <p:nvSpPr>
          <p:cNvPr id="5" name="Заметки 2" hidden="0"/>
          <p:cNvSpPr>
            <a:spLocks noGrp="1"/>
          </p:cNvSpPr>
          <p:nvPr isPhoto="0" userDrawn="0">
            <p:ph type="body" idx="1" hasCustomPrompt="0"/>
          </p:nvPr>
        </p:nvSpPr>
        <p:spPr bwMode="auto"/>
        <p:txBody>
          <a:bodyPr/>
          <a:lstStyle/>
          <a:p>
            <a:pPr>
              <a:defRPr/>
            </a:pPr>
            <a:r>
              <a:rPr lang="ru-RU"/>
              <a:t>«Во все времена составлению рациона, пусть и неосознанно, уделяли много внимания. Вспомните, ещё наши бабушки говорили: «Щи да каша – пища наша», подчеркивая важность рационального питания, ежедневного употребления первых блюд и питательных злаков. Они знали, что для полноценного развития, активной работы и бодрого духа необходимо не только достаточно, но и правильно питаться».</a:t>
            </a:r>
            <a:endParaRPr/>
          </a:p>
        </p:txBody>
      </p:sp>
      <p:sp>
        <p:nvSpPr>
          <p:cNvPr id="6" name="Номер слайда 3" hidden="0"/>
          <p:cNvSpPr>
            <a:spLocks noGrp="1"/>
          </p:cNvSpPr>
          <p:nvPr isPhoto="0" userDrawn="0">
            <p:ph type="sldNum" sz="quarter" idx="10" hasCustomPrompt="0"/>
          </p:nvPr>
        </p:nvSpPr>
        <p:spPr bwMode="auto"/>
        <p:txBody>
          <a:bodyPr/>
          <a:lstStyle/>
          <a:p>
            <a:pPr>
              <a:defRPr/>
            </a:pPr>
            <a:fld id="{8B95F80E-B560-49EA-9206-AA14273EF368}" type="slidenum">
              <a:rPr lang="ru-RU"/>
              <a:t/>
            </a:fld>
            <a:endParaRPr lang="ru-RU"/>
          </a:p>
        </p:txBody>
      </p:sp>
    </p:spTree>
  </p:cSld>
</p:notes>
</file>

<file path=ppt/notesSlides/notesSlide3.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hidden="0"/>
        <p:cNvGrpSpPr/>
        <p:nvPr isPhoto="0" userDrawn="0"/>
      </p:nvGrpSpPr>
      <p:grpSpPr bwMode="auto">
        <a:xfrm>
          <a:off x="0" y="0"/>
          <a:ext cx="0" cy="0"/>
          <a:chOff x="0" y="0"/>
          <a:chExt cx="0" cy="0"/>
        </a:xfrm>
      </p:grpSpPr>
      <p:sp>
        <p:nvSpPr>
          <p:cNvPr id="4" name="Образ слайда 1" hidden="0"/>
          <p:cNvSpPr>
            <a:spLocks noChangeAspect="1" noGrp="1" noRot="1"/>
          </p:cNvSpPr>
          <p:nvPr isPhoto="0" userDrawn="0">
            <p:ph type="sldImg" hasCustomPrompt="0"/>
          </p:nvPr>
        </p:nvSpPr>
        <p:spPr bwMode="auto"/>
      </p:sp>
      <p:sp>
        <p:nvSpPr>
          <p:cNvPr id="5" name="Заметки 2" hidden="0"/>
          <p:cNvSpPr>
            <a:spLocks noGrp="1"/>
          </p:cNvSpPr>
          <p:nvPr isPhoto="0" userDrawn="0">
            <p:ph type="body" idx="1" hasCustomPrompt="0"/>
          </p:nvPr>
        </p:nvSpPr>
        <p:spPr bwMode="auto"/>
        <p:txBody>
          <a:bodyPr/>
          <a:lstStyle/>
          <a:p>
            <a:pPr>
              <a:defRPr/>
            </a:pPr>
            <a:r>
              <a:rPr lang="ru-RU"/>
              <a:t>«Здоровье человека является целостной системой взаимосвязанных друг с другом составляющих: физическое, социальное и психическое здоровье.</a:t>
            </a:r>
            <a:endParaRPr/>
          </a:p>
          <a:p>
            <a:pPr>
              <a:defRPr/>
            </a:pPr>
            <a:r>
              <a:rPr lang="ru-RU"/>
              <a:t>Физическое здоровье – это функционирование организма, здоровье всех его систем и физическая активность. Прежде всего, у человека должно быть здоровое тело, правильное телосложение, достаточный вес, рост относительный своего возраста. Человек должен иметь хорошую физическую подготовку: крепкую мышечную силу, хорошо переносить физические нагрузки и при этом не чувствовать сильной усталости. Безусловно, здоровый человек редко болеет простудными и другими заболеваниями, т. е. имеет хорошую защитную функцию против вирусов и микробов.</a:t>
            </a:r>
            <a:endParaRPr/>
          </a:p>
          <a:p>
            <a:pPr>
              <a:defRPr/>
            </a:pPr>
            <a:r>
              <a:rPr lang="ru-RU"/>
              <a:t>Социальное здоровье – осознание себя личностью мужского или женского пола, взаимодействие с окружающими, понимание и развитие навыков, помогающих в общении с людьми.</a:t>
            </a:r>
            <a:endParaRPr/>
          </a:p>
          <a:p>
            <a:pPr>
              <a:defRPr/>
            </a:pPr>
            <a:r>
              <a:rPr lang="ru-RU"/>
              <a:t>И наконец, третий аспект здоровья – это психическое здоровье.</a:t>
            </a:r>
            <a:endParaRPr/>
          </a:p>
          <a:p>
            <a:pPr>
              <a:defRPr/>
            </a:pPr>
            <a:r>
              <a:rPr lang="ru-RU"/>
              <a:t>Психическое – умение определять свое место в окружающем мире, понимание своих чувств и умение выражать их, умение прогнозировать различные ситуации становление и развитие личности, их самоопределение и самореализация. </a:t>
            </a:r>
            <a:endParaRPr/>
          </a:p>
          <a:p>
            <a:pPr>
              <a:defRPr/>
            </a:pPr>
            <a:r>
              <a:rPr lang="ru-RU"/>
              <a:t>Эти три составляющих здоровья должны постоянно находиться в гармоничном единстве, дополняя, и влияя друг на друга. </a:t>
            </a:r>
            <a:endParaRPr/>
          </a:p>
          <a:p>
            <a:pPr>
              <a:defRPr/>
            </a:pPr>
            <a:r>
              <a:rPr lang="ru-RU"/>
              <a:t>Итак, ребята, из всего вышесказанного сделаем вывод, что здоровый человек – это человек не только со здоровым телом, но и человек, у которого замечательное настроение и хорошие отношения с окружающими людьми».</a:t>
            </a:r>
            <a:endParaRPr/>
          </a:p>
        </p:txBody>
      </p:sp>
      <p:sp>
        <p:nvSpPr>
          <p:cNvPr id="6" name="Номер слайда 3" hidden="0"/>
          <p:cNvSpPr>
            <a:spLocks noGrp="1"/>
          </p:cNvSpPr>
          <p:nvPr isPhoto="0" userDrawn="0">
            <p:ph type="sldNum" sz="quarter" idx="10" hasCustomPrompt="0"/>
          </p:nvPr>
        </p:nvSpPr>
        <p:spPr bwMode="auto"/>
        <p:txBody>
          <a:bodyPr/>
          <a:lstStyle/>
          <a:p>
            <a:pPr>
              <a:defRPr/>
            </a:pPr>
            <a:fld id="{8B95F80E-B560-49EA-9206-AA14273EF368}" type="slidenum">
              <a:rPr lang="ru-RU"/>
              <a:t/>
            </a:fld>
            <a:endParaRPr lang="ru-RU"/>
          </a:p>
        </p:txBody>
      </p:sp>
    </p:spTree>
  </p:cSld>
</p:notes>
</file>

<file path=ppt/notesSlides/notesSlide30.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hidden="0"/>
        <p:cNvGrpSpPr/>
        <p:nvPr isPhoto="0" userDrawn="0"/>
      </p:nvGrpSpPr>
      <p:grpSpPr bwMode="auto">
        <a:xfrm>
          <a:off x="0" y="0"/>
          <a:ext cx="0" cy="0"/>
          <a:chOff x="0" y="0"/>
          <a:chExt cx="0" cy="0"/>
        </a:xfrm>
      </p:grpSpPr>
      <p:sp>
        <p:nvSpPr>
          <p:cNvPr id="4" name="Образ слайда 1" hidden="0"/>
          <p:cNvSpPr>
            <a:spLocks noChangeAspect="1" noGrp="1" noRot="1"/>
          </p:cNvSpPr>
          <p:nvPr isPhoto="0" userDrawn="0">
            <p:ph type="sldImg" hasCustomPrompt="0"/>
          </p:nvPr>
        </p:nvSpPr>
        <p:spPr bwMode="auto"/>
      </p:sp>
      <p:sp>
        <p:nvSpPr>
          <p:cNvPr id="5" name="Заметки 2" hidden="0"/>
          <p:cNvSpPr>
            <a:spLocks noGrp="1"/>
          </p:cNvSpPr>
          <p:nvPr isPhoto="0" userDrawn="0">
            <p:ph type="body" idx="1" hasCustomPrompt="0"/>
          </p:nvPr>
        </p:nvSpPr>
        <p:spPr bwMode="auto"/>
        <p:txBody>
          <a:bodyPr/>
          <a:lstStyle/>
          <a:p>
            <a:pPr>
              <a:defRPr/>
            </a:pPr>
            <a:r>
              <a:rPr lang="ru-RU"/>
              <a:t>«У наших бабушек и дедушек было особое отношение к хлебу, поэтому многие пословицы о здоровом питании посвящены именно этому продукту. Достаточно вспомнить такие высказывания как: «Вода матушка, а хлеб батюшка». Хлеб с давних лет по праву считался бесценным продуктом, ведь в нем содержаться такие необходимые для организма полезные элементы как: белки, жиры, углеводы, витамины».</a:t>
            </a:r>
            <a:endParaRPr/>
          </a:p>
        </p:txBody>
      </p:sp>
      <p:sp>
        <p:nvSpPr>
          <p:cNvPr id="6" name="Номер слайда 3" hidden="0"/>
          <p:cNvSpPr>
            <a:spLocks noGrp="1"/>
          </p:cNvSpPr>
          <p:nvPr isPhoto="0" userDrawn="0">
            <p:ph type="sldNum" sz="quarter" idx="10" hasCustomPrompt="0"/>
          </p:nvPr>
        </p:nvSpPr>
        <p:spPr bwMode="auto"/>
        <p:txBody>
          <a:bodyPr/>
          <a:lstStyle/>
          <a:p>
            <a:pPr>
              <a:defRPr/>
            </a:pPr>
            <a:fld id="{8B95F80E-B560-49EA-9206-AA14273EF368}" type="slidenum">
              <a:rPr lang="ru-RU"/>
              <a:t/>
            </a:fld>
            <a:endParaRPr lang="ru-RU"/>
          </a:p>
        </p:txBody>
      </p:sp>
    </p:spTree>
  </p:cSld>
</p:notes>
</file>

<file path=ppt/notesSlides/notesSlide31.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hidden="0"/>
        <p:cNvGrpSpPr/>
        <p:nvPr isPhoto="0" userDrawn="0"/>
      </p:nvGrpSpPr>
      <p:grpSpPr bwMode="auto">
        <a:xfrm>
          <a:off x="0" y="0"/>
          <a:ext cx="0" cy="0"/>
          <a:chOff x="0" y="0"/>
          <a:chExt cx="0" cy="0"/>
        </a:xfrm>
      </p:grpSpPr>
      <p:sp>
        <p:nvSpPr>
          <p:cNvPr id="4" name="Образ слайда 1" hidden="0"/>
          <p:cNvSpPr>
            <a:spLocks noChangeAspect="1" noGrp="1" noRot="1"/>
          </p:cNvSpPr>
          <p:nvPr isPhoto="0" userDrawn="0">
            <p:ph type="sldImg" hasCustomPrompt="0"/>
          </p:nvPr>
        </p:nvSpPr>
        <p:spPr bwMode="auto"/>
      </p:sp>
      <p:sp>
        <p:nvSpPr>
          <p:cNvPr id="5" name="Заметки 2" hidden="0"/>
          <p:cNvSpPr>
            <a:spLocks noGrp="1"/>
          </p:cNvSpPr>
          <p:nvPr isPhoto="0" userDrawn="0">
            <p:ph type="body" idx="1" hasCustomPrompt="0"/>
          </p:nvPr>
        </p:nvSpPr>
        <p:spPr bwMode="auto"/>
        <p:txBody>
          <a:bodyPr/>
          <a:lstStyle/>
          <a:p>
            <a:pPr>
              <a:defRPr/>
            </a:pPr>
            <a:r>
              <a:rPr lang="ru-RU"/>
              <a:t>«Ребята, если вникнуть в смысл русской поговорки «Не все в рот, что око видит» становиться понятно, что даже наши предки к пище подходили с умом. Только так еда становилась основой источником отличного самочувствия, бодрого духа и крепкого здоровья».</a:t>
            </a:r>
            <a:endParaRPr/>
          </a:p>
        </p:txBody>
      </p:sp>
      <p:sp>
        <p:nvSpPr>
          <p:cNvPr id="6" name="Номер слайда 3" hidden="0"/>
          <p:cNvSpPr>
            <a:spLocks noGrp="1"/>
          </p:cNvSpPr>
          <p:nvPr isPhoto="0" userDrawn="0">
            <p:ph type="sldNum" sz="quarter" idx="10" hasCustomPrompt="0"/>
          </p:nvPr>
        </p:nvSpPr>
        <p:spPr bwMode="auto"/>
        <p:txBody>
          <a:bodyPr/>
          <a:lstStyle/>
          <a:p>
            <a:pPr>
              <a:defRPr/>
            </a:pPr>
            <a:fld id="{8B95F80E-B560-49EA-9206-AA14273EF368}" type="slidenum">
              <a:rPr lang="ru-RU"/>
              <a:t/>
            </a:fld>
            <a:endParaRPr lang="ru-RU"/>
          </a:p>
        </p:txBody>
      </p:sp>
    </p:spTree>
  </p:cSld>
</p:notes>
</file>

<file path=ppt/notesSlides/notesSlide32.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hidden="0"/>
        <p:cNvGrpSpPr/>
        <p:nvPr isPhoto="0" userDrawn="0"/>
      </p:nvGrpSpPr>
      <p:grpSpPr bwMode="auto">
        <a:xfrm>
          <a:off x="0" y="0"/>
          <a:ext cx="0" cy="0"/>
          <a:chOff x="0" y="0"/>
          <a:chExt cx="0" cy="0"/>
        </a:xfrm>
      </p:grpSpPr>
      <p:sp>
        <p:nvSpPr>
          <p:cNvPr id="4" name="Образ слайда 1" hidden="0"/>
          <p:cNvSpPr>
            <a:spLocks noChangeAspect="1" noGrp="1" noRot="1"/>
          </p:cNvSpPr>
          <p:nvPr isPhoto="0" userDrawn="0">
            <p:ph type="sldImg" hasCustomPrompt="0"/>
          </p:nvPr>
        </p:nvSpPr>
        <p:spPr bwMode="auto"/>
      </p:sp>
      <p:sp>
        <p:nvSpPr>
          <p:cNvPr id="5" name="Заметки 2" hidden="0"/>
          <p:cNvSpPr>
            <a:spLocks noGrp="1"/>
          </p:cNvSpPr>
          <p:nvPr isPhoto="0" userDrawn="0">
            <p:ph type="body" idx="1" hasCustomPrompt="0"/>
          </p:nvPr>
        </p:nvSpPr>
        <p:spPr bwMode="auto"/>
        <p:txBody>
          <a:bodyPr/>
          <a:lstStyle/>
          <a:p>
            <a:pPr>
              <a:defRPr/>
            </a:pPr>
            <a:r>
              <a:rPr lang="ru-RU"/>
              <a:t>«Наверное, трудно найти человека, который бы не знал о пользе каши. Наши предки тоже считали каши полезными и невероятно вкусными, поэтому существует множество поговорок, посвященных именно этому продукту. «Хороша каша, да мала чаша», «Мать наша – гречневая каша». И это далеко не все высказывания, которые посвящены этому бесценному продукту».</a:t>
            </a:r>
            <a:endParaRPr/>
          </a:p>
        </p:txBody>
      </p:sp>
      <p:sp>
        <p:nvSpPr>
          <p:cNvPr id="6" name="Номер слайда 3" hidden="0"/>
          <p:cNvSpPr>
            <a:spLocks noGrp="1"/>
          </p:cNvSpPr>
          <p:nvPr isPhoto="0" userDrawn="0">
            <p:ph type="sldNum" sz="quarter" idx="10" hasCustomPrompt="0"/>
          </p:nvPr>
        </p:nvSpPr>
        <p:spPr bwMode="auto"/>
        <p:txBody>
          <a:bodyPr/>
          <a:lstStyle/>
          <a:p>
            <a:pPr>
              <a:defRPr/>
            </a:pPr>
            <a:fld id="{8B95F80E-B560-49EA-9206-AA14273EF368}" type="slidenum">
              <a:rPr lang="ru-RU"/>
              <a:t/>
            </a:fld>
            <a:endParaRPr lang="ru-RU"/>
          </a:p>
        </p:txBody>
      </p:sp>
    </p:spTree>
  </p:cSld>
</p:notes>
</file>

<file path=ppt/notesSlides/notesSlide33.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hidden="0"/>
        <p:cNvGrpSpPr/>
        <p:nvPr isPhoto="0" userDrawn="0"/>
      </p:nvGrpSpPr>
      <p:grpSpPr bwMode="auto">
        <a:xfrm>
          <a:off x="0" y="0"/>
          <a:ext cx="0" cy="0"/>
          <a:chOff x="0" y="0"/>
          <a:chExt cx="0" cy="0"/>
        </a:xfrm>
      </p:grpSpPr>
      <p:sp>
        <p:nvSpPr>
          <p:cNvPr id="4" name="Образ слайда 1" hidden="0"/>
          <p:cNvSpPr>
            <a:spLocks noChangeAspect="1" noGrp="1" noRot="1"/>
          </p:cNvSpPr>
          <p:nvPr isPhoto="0" userDrawn="0">
            <p:ph type="sldImg" hasCustomPrompt="0"/>
          </p:nvPr>
        </p:nvSpPr>
        <p:spPr bwMode="auto"/>
      </p:sp>
      <p:sp>
        <p:nvSpPr>
          <p:cNvPr id="5" name="Заметки 2" hidden="0"/>
          <p:cNvSpPr>
            <a:spLocks noGrp="1"/>
          </p:cNvSpPr>
          <p:nvPr isPhoto="0" userDrawn="0">
            <p:ph type="body" idx="1" hasCustomPrompt="0"/>
          </p:nvPr>
        </p:nvSpPr>
        <p:spPr bwMode="auto"/>
        <p:txBody>
          <a:bodyPr/>
          <a:lstStyle/>
          <a:p>
            <a:pPr>
              <a:defRPr/>
            </a:pPr>
            <a:r>
              <a:rPr lang="ru-RU"/>
              <a:t>«Ребята, также существует множество поговорок, в которых особое внимание уделяется режиму питания: «Укоротить ужин – удлинить жизнь».</a:t>
            </a:r>
            <a:endParaRPr/>
          </a:p>
        </p:txBody>
      </p:sp>
      <p:sp>
        <p:nvSpPr>
          <p:cNvPr id="6" name="Номер слайда 3" hidden="0"/>
          <p:cNvSpPr>
            <a:spLocks noGrp="1"/>
          </p:cNvSpPr>
          <p:nvPr isPhoto="0" userDrawn="0">
            <p:ph type="sldNum" sz="quarter" idx="10" hasCustomPrompt="0"/>
          </p:nvPr>
        </p:nvSpPr>
        <p:spPr bwMode="auto"/>
        <p:txBody>
          <a:bodyPr/>
          <a:lstStyle/>
          <a:p>
            <a:pPr>
              <a:defRPr/>
            </a:pPr>
            <a:fld id="{8B95F80E-B560-49EA-9206-AA14273EF368}" type="slidenum">
              <a:rPr lang="ru-RU"/>
              <a:t/>
            </a:fld>
            <a:endParaRPr lang="ru-RU"/>
          </a:p>
        </p:txBody>
      </p:sp>
    </p:spTree>
  </p:cSld>
</p:notes>
</file>

<file path=ppt/notesSlides/notesSlide34.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hidden="0"/>
        <p:cNvGrpSpPr/>
        <p:nvPr isPhoto="0" userDrawn="0"/>
      </p:nvGrpSpPr>
      <p:grpSpPr bwMode="auto">
        <a:xfrm>
          <a:off x="0" y="0"/>
          <a:ext cx="0" cy="0"/>
          <a:chOff x="0" y="0"/>
          <a:chExt cx="0" cy="0"/>
        </a:xfrm>
      </p:grpSpPr>
      <p:sp>
        <p:nvSpPr>
          <p:cNvPr id="4" name="Образ слайда 1" hidden="0"/>
          <p:cNvSpPr>
            <a:spLocks noChangeAspect="1" noGrp="1" noRot="1"/>
          </p:cNvSpPr>
          <p:nvPr isPhoto="0" userDrawn="0">
            <p:ph type="sldImg" hasCustomPrompt="0"/>
          </p:nvPr>
        </p:nvSpPr>
        <p:spPr bwMode="auto"/>
      </p:sp>
      <p:sp>
        <p:nvSpPr>
          <p:cNvPr id="5" name="Заметки 2" hidden="0"/>
          <p:cNvSpPr>
            <a:spLocks noGrp="1"/>
          </p:cNvSpPr>
          <p:nvPr isPhoto="0" userDrawn="0">
            <p:ph type="body" idx="1" hasCustomPrompt="0"/>
          </p:nvPr>
        </p:nvSpPr>
        <p:spPr bwMode="auto"/>
        <p:txBody>
          <a:bodyPr/>
          <a:lstStyle/>
          <a:p>
            <a:pPr>
              <a:defRPr/>
            </a:pPr>
            <a:r>
              <a:rPr lang="ru-RU"/>
              <a:t>«Существуют также некоторые пословицы про здоровое питание, в которых говорится, что употребление пищи должно быть умеренным. Ведь еще наши предки подметили, что переедание может вызвать серьезные проблемы со здоровьем, в подтверждение тому хотелось бы привести такое народное высказывание «Ешь да не жирей, тогда будешь здоровей». Удивляет тот факт, что в этих пословицах все очень точно подмечено о правильном и здоровом питании, именно поэтому они дожили до наших дней и, естественно, обязательно будут передаваться следующим поколениям».</a:t>
            </a:r>
            <a:endParaRPr/>
          </a:p>
        </p:txBody>
      </p:sp>
      <p:sp>
        <p:nvSpPr>
          <p:cNvPr id="6" name="Номер слайда 3" hidden="0"/>
          <p:cNvSpPr>
            <a:spLocks noGrp="1"/>
          </p:cNvSpPr>
          <p:nvPr isPhoto="0" userDrawn="0">
            <p:ph type="sldNum" sz="quarter" idx="10" hasCustomPrompt="0"/>
          </p:nvPr>
        </p:nvSpPr>
        <p:spPr bwMode="auto"/>
        <p:txBody>
          <a:bodyPr/>
          <a:lstStyle/>
          <a:p>
            <a:pPr>
              <a:defRPr/>
            </a:pPr>
            <a:fld id="{8B95F80E-B560-49EA-9206-AA14273EF368}" type="slidenum">
              <a:rPr lang="ru-RU"/>
              <a:t/>
            </a:fld>
            <a:endParaRPr lang="ru-RU"/>
          </a:p>
        </p:txBody>
      </p:sp>
    </p:spTree>
  </p:cSld>
</p:notes>
</file>

<file path=ppt/notesSlides/notesSlide35.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hidden="0"/>
        <p:cNvGrpSpPr/>
        <p:nvPr isPhoto="0" userDrawn="0"/>
      </p:nvGrpSpPr>
      <p:grpSpPr bwMode="auto">
        <a:xfrm>
          <a:off x="0" y="0"/>
          <a:ext cx="0" cy="0"/>
          <a:chOff x="0" y="0"/>
          <a:chExt cx="0" cy="0"/>
        </a:xfrm>
      </p:grpSpPr>
      <p:sp>
        <p:nvSpPr>
          <p:cNvPr id="4" name="Образ слайда 1" hidden="0"/>
          <p:cNvSpPr>
            <a:spLocks noChangeAspect="1" noGrp="1" noRot="1"/>
          </p:cNvSpPr>
          <p:nvPr isPhoto="0" userDrawn="0">
            <p:ph type="sldImg" hasCustomPrompt="0"/>
          </p:nvPr>
        </p:nvSpPr>
        <p:spPr bwMode="auto"/>
      </p:sp>
      <p:sp>
        <p:nvSpPr>
          <p:cNvPr id="5" name="Заметки 2" hidden="0"/>
          <p:cNvSpPr>
            <a:spLocks noGrp="1"/>
          </p:cNvSpPr>
          <p:nvPr isPhoto="0" userDrawn="0">
            <p:ph type="body" idx="1" hasCustomPrompt="0"/>
          </p:nvPr>
        </p:nvSpPr>
        <p:spPr bwMode="auto"/>
        <p:txBody>
          <a:bodyPr/>
          <a:lstStyle/>
          <a:p>
            <a:pPr>
              <a:defRPr/>
            </a:pPr>
            <a:r>
              <a:rPr lang="ru-RU"/>
              <a:t>«Также нашими предками было придумано много поговорок про культуру питания. Всем нам с детства известно такое высказывание «Когда я ем, я глух и нем». Так, в детстве нам говорили бабушки. Да, действительно, современными учеными доказано негативное влияние посторонних факторов на процесс пищеварения».</a:t>
            </a:r>
            <a:endParaRPr/>
          </a:p>
        </p:txBody>
      </p:sp>
      <p:sp>
        <p:nvSpPr>
          <p:cNvPr id="6" name="Номер слайда 3" hidden="0"/>
          <p:cNvSpPr>
            <a:spLocks noGrp="1"/>
          </p:cNvSpPr>
          <p:nvPr isPhoto="0" userDrawn="0">
            <p:ph type="sldNum" sz="quarter" idx="10" hasCustomPrompt="0"/>
          </p:nvPr>
        </p:nvSpPr>
        <p:spPr bwMode="auto"/>
        <p:txBody>
          <a:bodyPr/>
          <a:lstStyle/>
          <a:p>
            <a:pPr>
              <a:defRPr/>
            </a:pPr>
            <a:fld id="{8B95F80E-B560-49EA-9206-AA14273EF368}" type="slidenum">
              <a:rPr lang="ru-RU"/>
              <a:t/>
            </a:fld>
            <a:endParaRPr lang="ru-RU"/>
          </a:p>
        </p:txBody>
      </p:sp>
    </p:spTree>
  </p:cSld>
</p:notes>
</file>

<file path=ppt/notesSlides/notesSlide36.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hidden="0"/>
        <p:cNvGrpSpPr/>
        <p:nvPr isPhoto="0" userDrawn="0"/>
      </p:nvGrpSpPr>
      <p:grpSpPr bwMode="auto">
        <a:xfrm>
          <a:off x="0" y="0"/>
          <a:ext cx="0" cy="0"/>
          <a:chOff x="0" y="0"/>
          <a:chExt cx="0" cy="0"/>
        </a:xfrm>
      </p:grpSpPr>
      <p:sp>
        <p:nvSpPr>
          <p:cNvPr id="4" name="Образ слайда 1" hidden="0"/>
          <p:cNvSpPr>
            <a:spLocks noChangeAspect="1" noGrp="1" noRot="1"/>
          </p:cNvSpPr>
          <p:nvPr isPhoto="0" userDrawn="0">
            <p:ph type="sldImg" hasCustomPrompt="0"/>
          </p:nvPr>
        </p:nvSpPr>
        <p:spPr bwMode="auto"/>
      </p:sp>
      <p:sp>
        <p:nvSpPr>
          <p:cNvPr id="5" name="Заметки 2" hidden="0"/>
          <p:cNvSpPr>
            <a:spLocks noGrp="1"/>
          </p:cNvSpPr>
          <p:nvPr isPhoto="0" userDrawn="0">
            <p:ph type="body" idx="1" hasCustomPrompt="0"/>
          </p:nvPr>
        </p:nvSpPr>
        <p:spPr bwMode="auto"/>
        <p:txBody>
          <a:bodyPr/>
          <a:lstStyle/>
          <a:p>
            <a:pPr>
              <a:defRPr/>
            </a:pPr>
            <a:r>
              <a:rPr lang="ru-RU"/>
              <a:t>«Если все народные высказывания поместить в одну книгу, то получится настоящий кладезь дельных советов и рекомендаций по правильному и здоровому питанию. Судя по всем народным поговоркам, можно сделать вывод: правильное питание – это залог крепкого здоровья, хорошего настроения, молодости и долголетия.</a:t>
            </a:r>
            <a:endParaRPr/>
          </a:p>
          <a:p>
            <a:pPr>
              <a:defRPr/>
            </a:pPr>
            <a:r>
              <a:rPr lang="ru-RU"/>
              <a:t>Ребята, на этом наше занятие подошло к концу. </a:t>
            </a:r>
            <a:r>
              <a:rPr lang="ru-RU" sz="1200">
                <a:solidFill>
                  <a:schemeClr val="tx1"/>
                </a:solidFill>
                <a:latin typeface="+mn-lt"/>
                <a:ea typeface="+mn-ea"/>
                <a:cs typeface="+mn-cs"/>
              </a:rPr>
              <a:t>Что нового Вы узнали о здоровье и правильном питании? Что больше всего запомнилось и понравилось?». </a:t>
            </a:r>
            <a:r>
              <a:rPr lang="ru-RU" sz="1200" i="1">
                <a:solidFill>
                  <a:schemeClr val="tx1"/>
                </a:solidFill>
                <a:latin typeface="+mn-lt"/>
                <a:ea typeface="+mn-ea"/>
                <a:cs typeface="+mn-cs"/>
              </a:rPr>
              <a:t>Учащиеся отвечают на вопросы и делятся своими впечатлениями о проведенном занятии.</a:t>
            </a:r>
            <a:endParaRPr lang="ru-RU" i="1"/>
          </a:p>
        </p:txBody>
      </p:sp>
      <p:sp>
        <p:nvSpPr>
          <p:cNvPr id="6" name="Номер слайда 3" hidden="0"/>
          <p:cNvSpPr>
            <a:spLocks noGrp="1"/>
          </p:cNvSpPr>
          <p:nvPr isPhoto="0" userDrawn="0">
            <p:ph type="sldNum" sz="quarter" idx="10" hasCustomPrompt="0"/>
          </p:nvPr>
        </p:nvSpPr>
        <p:spPr bwMode="auto"/>
        <p:txBody>
          <a:bodyPr/>
          <a:lstStyle/>
          <a:p>
            <a:pPr>
              <a:defRPr/>
            </a:pPr>
            <a:fld id="{8B95F80E-B560-49EA-9206-AA14273EF368}" type="slidenum">
              <a:rPr lang="ru-RU"/>
              <a:t/>
            </a:fld>
            <a:endParaRPr lang="ru-RU"/>
          </a:p>
        </p:txBody>
      </p:sp>
    </p:spTree>
  </p:cSld>
</p:notes>
</file>

<file path=ppt/notesSlides/notesSlide37.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hidden="0"/>
        <p:cNvGrpSpPr/>
        <p:nvPr isPhoto="0" userDrawn="0"/>
      </p:nvGrpSpPr>
      <p:grpSpPr bwMode="auto">
        <a:xfrm>
          <a:off x="0" y="0"/>
          <a:ext cx="0" cy="0"/>
          <a:chOff x="0" y="0"/>
          <a:chExt cx="0" cy="0"/>
        </a:xfrm>
      </p:grpSpPr>
      <p:sp>
        <p:nvSpPr>
          <p:cNvPr id="4" name="Образ слайда 1" hidden="0"/>
          <p:cNvSpPr>
            <a:spLocks noChangeAspect="1" noGrp="1" noRot="1"/>
          </p:cNvSpPr>
          <p:nvPr isPhoto="0" userDrawn="0">
            <p:ph type="sldImg" hasCustomPrompt="0"/>
          </p:nvPr>
        </p:nvSpPr>
        <p:spPr bwMode="auto"/>
      </p:sp>
      <p:sp>
        <p:nvSpPr>
          <p:cNvPr id="5" name="Заметки 2" hidden="0"/>
          <p:cNvSpPr>
            <a:spLocks noGrp="1"/>
          </p:cNvSpPr>
          <p:nvPr isPhoto="0" userDrawn="0">
            <p:ph type="body" idx="1" hasCustomPrompt="0"/>
          </p:nvPr>
        </p:nvSpPr>
        <p:spPr bwMode="auto"/>
        <p:txBody>
          <a:bodyPr/>
          <a:lstStyle/>
          <a:p>
            <a:pPr>
              <a:defRPr/>
            </a:pPr>
            <a:r>
              <a:rPr lang="ru-RU"/>
              <a:t>«Ребята, предлагаю Вам домашнее задание:</a:t>
            </a:r>
            <a:endParaRPr/>
          </a:p>
          <a:p>
            <a:pPr>
              <a:defRPr/>
            </a:pPr>
            <a:r>
              <a:rPr lang="ru-RU"/>
              <a:t>1. Подготовить рекламу полезного продукта питания или блюда (это может быть, рисунок, стихотворение, мини-проект, мини-презентация).</a:t>
            </a:r>
            <a:endParaRPr/>
          </a:p>
          <a:p>
            <a:pPr>
              <a:defRPr/>
            </a:pPr>
            <a:r>
              <a:rPr lang="ru-RU"/>
              <a:t>2. Рассчитать ИМТ (индекс массы тела) родных (мамы, папы, брата, сестры, бабушки, дедушки и т.д.) и друзей по формуле: ИМТ= вес (кг) / рост 2 (</a:t>
            </a:r>
            <a:r>
              <a:rPr lang="ru-RU"/>
              <a:t>м)».</a:t>
            </a:r>
            <a:endParaRPr lang="ru-RU"/>
          </a:p>
        </p:txBody>
      </p:sp>
      <p:sp>
        <p:nvSpPr>
          <p:cNvPr id="6" name="Номер слайда 3" hidden="0"/>
          <p:cNvSpPr>
            <a:spLocks noGrp="1"/>
          </p:cNvSpPr>
          <p:nvPr isPhoto="0" userDrawn="0">
            <p:ph type="sldNum" sz="quarter" idx="10" hasCustomPrompt="0"/>
          </p:nvPr>
        </p:nvSpPr>
        <p:spPr bwMode="auto"/>
        <p:txBody>
          <a:bodyPr/>
          <a:lstStyle/>
          <a:p>
            <a:pPr>
              <a:defRPr/>
            </a:pPr>
            <a:fld id="{8B95F80E-B560-49EA-9206-AA14273EF368}" type="slidenum">
              <a:rPr lang="ru-RU"/>
              <a:t/>
            </a:fld>
            <a:endParaRPr lang="ru-RU"/>
          </a:p>
        </p:txBody>
      </p:sp>
    </p:spTree>
  </p:cSld>
</p:notes>
</file>

<file path=ppt/notesSlides/notesSlide4.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hidden="0"/>
        <p:cNvGrpSpPr/>
        <p:nvPr isPhoto="0" userDrawn="0"/>
      </p:nvGrpSpPr>
      <p:grpSpPr bwMode="auto">
        <a:xfrm>
          <a:off x="0" y="0"/>
          <a:ext cx="0" cy="0"/>
          <a:chOff x="0" y="0"/>
          <a:chExt cx="0" cy="0"/>
        </a:xfrm>
      </p:grpSpPr>
      <p:sp>
        <p:nvSpPr>
          <p:cNvPr id="4" name="Образ слайда 1" hidden="0"/>
          <p:cNvSpPr>
            <a:spLocks noChangeAspect="1" noGrp="1" noRot="1"/>
          </p:cNvSpPr>
          <p:nvPr isPhoto="0" userDrawn="0">
            <p:ph type="sldImg" hasCustomPrompt="0"/>
          </p:nvPr>
        </p:nvSpPr>
        <p:spPr bwMode="auto"/>
      </p:sp>
      <p:sp>
        <p:nvSpPr>
          <p:cNvPr id="5" name="Заметки 2" hidden="0"/>
          <p:cNvSpPr>
            <a:spLocks noGrp="1"/>
          </p:cNvSpPr>
          <p:nvPr isPhoto="0" userDrawn="0">
            <p:ph type="body" idx="1" hasCustomPrompt="0"/>
          </p:nvPr>
        </p:nvSpPr>
        <p:spPr bwMode="auto"/>
        <p:txBody>
          <a:bodyPr/>
          <a:lstStyle/>
          <a:p>
            <a:pPr marL="0" marR="0" lvl="0" indent="0" algn="l" defTabSz="914400">
              <a:lnSpc>
                <a:spcPct val="100000"/>
              </a:lnSpc>
              <a:spcBef>
                <a:spcPts val="0"/>
              </a:spcBef>
              <a:spcAft>
                <a:spcPts val="0"/>
              </a:spcAft>
              <a:buClrTx/>
              <a:buSzTx/>
              <a:buFontTx/>
              <a:buNone/>
              <a:defRPr/>
            </a:pPr>
            <a:r>
              <a:rPr lang="ru-RU"/>
              <a:t>«Ребята, а как Вы считаете, от чего зависит наше здоровье, т.е. что может повлиять на наше здоровье?». </a:t>
            </a:r>
            <a:r>
              <a:rPr lang="ru-RU" i="1"/>
              <a:t>Учащиеся дают разнообразные варианты ответов. «З</a:t>
            </a:r>
            <a:r>
              <a:rPr lang="ru-RU"/>
              <a:t>доровье – самая большая ценность для человека. При этом, здоровье зависит от многих факторов, а именно:</a:t>
            </a:r>
            <a:endParaRPr/>
          </a:p>
          <a:p>
            <a:pPr marL="0" marR="0" lvl="0" indent="0" algn="l" defTabSz="914400">
              <a:lnSpc>
                <a:spcPct val="100000"/>
              </a:lnSpc>
              <a:spcBef>
                <a:spcPts val="0"/>
              </a:spcBef>
              <a:spcAft>
                <a:spcPts val="0"/>
              </a:spcAft>
              <a:buClrTx/>
              <a:buSzTx/>
              <a:buFontTx/>
              <a:buNone/>
              <a:defRPr/>
            </a:pPr>
            <a:r>
              <a:rPr lang="ru-RU"/>
              <a:t>• наследственности, т.е. тех свойств и характеристик организма, которые нам достались от наших предков.</a:t>
            </a:r>
            <a:endParaRPr/>
          </a:p>
          <a:p>
            <a:pPr marL="0" marR="0" lvl="0" indent="0" algn="l" defTabSz="914400">
              <a:lnSpc>
                <a:spcPct val="100000"/>
              </a:lnSpc>
              <a:spcBef>
                <a:spcPts val="0"/>
              </a:spcBef>
              <a:spcAft>
                <a:spcPts val="0"/>
              </a:spcAft>
              <a:buClrTx/>
              <a:buSzTx/>
              <a:buFontTx/>
              <a:buNone/>
              <a:defRPr/>
            </a:pPr>
            <a:r>
              <a:rPr lang="ru-RU"/>
              <a:t>• условий, в которых мы живем: чистоты воздуха, воды, уровня шума вокруг и т. д. </a:t>
            </a:r>
            <a:endParaRPr/>
          </a:p>
          <a:p>
            <a:pPr marL="0" marR="0" lvl="0" indent="0" algn="l" defTabSz="914400">
              <a:lnSpc>
                <a:spcPct val="100000"/>
              </a:lnSpc>
              <a:spcBef>
                <a:spcPts val="0"/>
              </a:spcBef>
              <a:spcAft>
                <a:spcPts val="0"/>
              </a:spcAft>
              <a:buClrTx/>
              <a:buSzTx/>
              <a:buFontTx/>
              <a:buNone/>
              <a:defRPr/>
            </a:pPr>
            <a:r>
              <a:rPr lang="ru-RU"/>
              <a:t>• образа жизни самого человека (поведения, привычек, питания и т.д.)».</a:t>
            </a:r>
            <a:endParaRPr/>
          </a:p>
        </p:txBody>
      </p:sp>
      <p:sp>
        <p:nvSpPr>
          <p:cNvPr id="6" name="Номер слайда 3" hidden="0"/>
          <p:cNvSpPr>
            <a:spLocks noGrp="1"/>
          </p:cNvSpPr>
          <p:nvPr isPhoto="0" userDrawn="0">
            <p:ph type="sldNum" sz="quarter" idx="10" hasCustomPrompt="0"/>
          </p:nvPr>
        </p:nvSpPr>
        <p:spPr bwMode="auto"/>
        <p:txBody>
          <a:bodyPr/>
          <a:lstStyle/>
          <a:p>
            <a:pPr>
              <a:defRPr/>
            </a:pPr>
            <a:fld id="{8B95F80E-B560-49EA-9206-AA14273EF368}" type="slidenum">
              <a:rPr lang="ru-RU"/>
              <a:t/>
            </a:fld>
            <a:endParaRPr lang="ru-RU"/>
          </a:p>
        </p:txBody>
      </p:sp>
    </p:spTree>
  </p:cSld>
</p:notes>
</file>

<file path=ppt/notesSlides/notesSlide5.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hidden="0"/>
        <p:cNvGrpSpPr/>
        <p:nvPr isPhoto="0" userDrawn="0"/>
      </p:nvGrpSpPr>
      <p:grpSpPr bwMode="auto">
        <a:xfrm>
          <a:off x="0" y="0"/>
          <a:ext cx="0" cy="0"/>
          <a:chOff x="0" y="0"/>
          <a:chExt cx="0" cy="0"/>
        </a:xfrm>
      </p:grpSpPr>
      <p:sp>
        <p:nvSpPr>
          <p:cNvPr id="4" name="Образ слайда 1" hidden="0"/>
          <p:cNvSpPr>
            <a:spLocks noChangeAspect="1" noGrp="1" noRot="1"/>
          </p:cNvSpPr>
          <p:nvPr isPhoto="0" userDrawn="0">
            <p:ph type="sldImg" hasCustomPrompt="0"/>
          </p:nvPr>
        </p:nvSpPr>
        <p:spPr bwMode="auto"/>
      </p:sp>
      <p:sp>
        <p:nvSpPr>
          <p:cNvPr id="5" name="Заметки 2" hidden="0"/>
          <p:cNvSpPr>
            <a:spLocks noGrp="1"/>
          </p:cNvSpPr>
          <p:nvPr isPhoto="0" userDrawn="0">
            <p:ph type="body" idx="1" hasCustomPrompt="0"/>
          </p:nvPr>
        </p:nvSpPr>
        <p:spPr bwMode="auto"/>
        <p:txBody>
          <a:bodyPr/>
          <a:lstStyle/>
          <a:p>
            <a:pPr>
              <a:defRPr/>
            </a:pPr>
            <a:r>
              <a:rPr lang="ru-RU"/>
              <a:t>«Ученые считают, что вклад этих факторов в здоровье может быть представлено следующим образом:</a:t>
            </a:r>
            <a:endParaRPr/>
          </a:p>
          <a:p>
            <a:pPr>
              <a:defRPr/>
            </a:pPr>
            <a:r>
              <a:rPr lang="ru-RU"/>
              <a:t>• Наследственность – 20%;</a:t>
            </a:r>
            <a:endParaRPr/>
          </a:p>
          <a:p>
            <a:pPr>
              <a:defRPr/>
            </a:pPr>
            <a:r>
              <a:rPr lang="ru-RU"/>
              <a:t>• Внешняя среда и природные условия – 20%;</a:t>
            </a:r>
            <a:endParaRPr/>
          </a:p>
          <a:p>
            <a:pPr>
              <a:defRPr/>
            </a:pPr>
            <a:r>
              <a:rPr lang="ru-RU"/>
              <a:t>• Здравоохранение – 10%;</a:t>
            </a:r>
            <a:endParaRPr/>
          </a:p>
          <a:p>
            <a:pPr>
              <a:defRPr/>
            </a:pPr>
            <a:r>
              <a:rPr lang="ru-RU"/>
              <a:t>• Условия и образ жизни (поведение, привычки, питание и т.д.) – 50%».</a:t>
            </a:r>
            <a:endParaRPr/>
          </a:p>
        </p:txBody>
      </p:sp>
      <p:sp>
        <p:nvSpPr>
          <p:cNvPr id="6" name="Номер слайда 3" hidden="0"/>
          <p:cNvSpPr>
            <a:spLocks noGrp="1"/>
          </p:cNvSpPr>
          <p:nvPr isPhoto="0" userDrawn="0">
            <p:ph type="sldNum" sz="quarter" idx="5" hasCustomPrompt="0"/>
          </p:nvPr>
        </p:nvSpPr>
        <p:spPr bwMode="auto"/>
        <p:txBody>
          <a:bodyPr/>
          <a:lstStyle/>
          <a:p>
            <a:pPr>
              <a:defRPr/>
            </a:pPr>
            <a:fld id="{8B95F80E-B560-49EA-9206-AA14273EF368}" type="slidenum">
              <a:rPr lang="ru-RU"/>
              <a:t/>
            </a:fld>
            <a:endParaRPr lang="ru-RU"/>
          </a:p>
        </p:txBody>
      </p:sp>
    </p:spTree>
  </p:cSld>
</p:notes>
</file>

<file path=ppt/notesSlides/notesSlide6.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hidden="0"/>
        <p:cNvGrpSpPr/>
        <p:nvPr isPhoto="0" userDrawn="0"/>
      </p:nvGrpSpPr>
      <p:grpSpPr bwMode="auto">
        <a:xfrm>
          <a:off x="0" y="0"/>
          <a:ext cx="0" cy="0"/>
          <a:chOff x="0" y="0"/>
          <a:chExt cx="0" cy="0"/>
        </a:xfrm>
      </p:grpSpPr>
      <p:sp>
        <p:nvSpPr>
          <p:cNvPr id="4" name="Образ слайда 1" hidden="0"/>
          <p:cNvSpPr>
            <a:spLocks noChangeAspect="1" noGrp="1" noRot="1"/>
          </p:cNvSpPr>
          <p:nvPr isPhoto="0" userDrawn="0">
            <p:ph type="sldImg" hasCustomPrompt="0"/>
          </p:nvPr>
        </p:nvSpPr>
        <p:spPr bwMode="auto"/>
      </p:sp>
      <p:sp>
        <p:nvSpPr>
          <p:cNvPr id="5" name="Заметки 2" hidden="0"/>
          <p:cNvSpPr>
            <a:spLocks noGrp="1"/>
          </p:cNvSpPr>
          <p:nvPr isPhoto="0" userDrawn="0">
            <p:ph type="body" idx="1" hasCustomPrompt="0"/>
          </p:nvPr>
        </p:nvSpPr>
        <p:spPr bwMode="auto"/>
        <p:txBody>
          <a:bodyPr/>
          <a:lstStyle/>
          <a:p>
            <a:pPr>
              <a:defRPr/>
            </a:pPr>
            <a:r>
              <a:rPr lang="ru-RU"/>
              <a:t>«Ребята, а как Вы думаете, на какие из перечисленных факторов (здравоохранение, наследственность, внешняя среда и природные условия, образ жизни) мы можем повлиять, а что изменить невозможно?». </a:t>
            </a:r>
            <a:r>
              <a:rPr lang="ru-RU" i="1"/>
              <a:t>Учащиеся отвечают на вопрос. </a:t>
            </a:r>
            <a:r>
              <a:rPr lang="ru-RU" i="0"/>
              <a:t>«Ребята, </a:t>
            </a:r>
            <a:r>
              <a:rPr lang="ru-RU"/>
              <a:t>человек не может повлиять на свою наследственность, а также изменить многие условия, в которых он живет, а за счет своего упорства, целеустремленности и знаний он может справиться даже с самыми серьезными проблемами».</a:t>
            </a:r>
            <a:endParaRPr/>
          </a:p>
        </p:txBody>
      </p:sp>
      <p:sp>
        <p:nvSpPr>
          <p:cNvPr id="6" name="Номер слайда 3" hidden="0"/>
          <p:cNvSpPr>
            <a:spLocks noGrp="1"/>
          </p:cNvSpPr>
          <p:nvPr isPhoto="0" userDrawn="0">
            <p:ph type="sldNum" sz="quarter" idx="5" hasCustomPrompt="0"/>
          </p:nvPr>
        </p:nvSpPr>
        <p:spPr bwMode="auto"/>
        <p:txBody>
          <a:bodyPr/>
          <a:lstStyle/>
          <a:p>
            <a:pPr>
              <a:defRPr/>
            </a:pPr>
            <a:fld id="{8B95F80E-B560-49EA-9206-AA14273EF368}" type="slidenum">
              <a:rPr lang="ru-RU"/>
              <a:t/>
            </a:fld>
            <a:endParaRPr lang="ru-RU"/>
          </a:p>
        </p:txBody>
      </p:sp>
    </p:spTree>
  </p:cSld>
</p:notes>
</file>

<file path=ppt/notesSlides/notesSlide7.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hidden="0"/>
        <p:cNvGrpSpPr/>
        <p:nvPr isPhoto="0" userDrawn="0"/>
      </p:nvGrpSpPr>
      <p:grpSpPr bwMode="auto">
        <a:xfrm>
          <a:off x="0" y="0"/>
          <a:ext cx="0" cy="0"/>
          <a:chOff x="0" y="0"/>
          <a:chExt cx="0" cy="0"/>
        </a:xfrm>
      </p:grpSpPr>
      <p:sp>
        <p:nvSpPr>
          <p:cNvPr id="4" name="Образ слайда 1" hidden="0"/>
          <p:cNvSpPr>
            <a:spLocks noChangeAspect="1" noGrp="1" noRot="1"/>
          </p:cNvSpPr>
          <p:nvPr isPhoto="0" userDrawn="0">
            <p:ph type="sldImg" hasCustomPrompt="0"/>
          </p:nvPr>
        </p:nvSpPr>
        <p:spPr bwMode="auto"/>
      </p:sp>
      <p:sp>
        <p:nvSpPr>
          <p:cNvPr id="5" name="Заметки 2" hidden="0"/>
          <p:cNvSpPr>
            <a:spLocks noGrp="1"/>
          </p:cNvSpPr>
          <p:nvPr isPhoto="0" userDrawn="0">
            <p:ph type="body" idx="1" hasCustomPrompt="0"/>
          </p:nvPr>
        </p:nvSpPr>
        <p:spPr bwMode="auto"/>
        <p:txBody>
          <a:bodyPr/>
          <a:lstStyle/>
          <a:p>
            <a:pPr>
              <a:defRPr/>
            </a:pPr>
            <a:r>
              <a:rPr lang="ru-RU"/>
              <a:t>«Великий русский полководец Александр Васильевич Суворов в детстве был болезненным слабым ребенком. Однако, он очень хотел стать военным. Поэтому уже с раннего возраста он закалялся, соблюдал жесткий режим питания, занимался спортом. Все это позволило ему стать физически сильным, мужественным человеком, гениальным военачальником, сумевшим создать практически непобедимую армию».</a:t>
            </a:r>
            <a:endParaRPr/>
          </a:p>
        </p:txBody>
      </p:sp>
      <p:sp>
        <p:nvSpPr>
          <p:cNvPr id="6" name="Номер слайда 3" hidden="0"/>
          <p:cNvSpPr>
            <a:spLocks noGrp="1"/>
          </p:cNvSpPr>
          <p:nvPr isPhoto="0" userDrawn="0">
            <p:ph type="sldNum" sz="quarter" idx="10" hasCustomPrompt="0"/>
          </p:nvPr>
        </p:nvSpPr>
        <p:spPr bwMode="auto"/>
        <p:txBody>
          <a:bodyPr/>
          <a:lstStyle/>
          <a:p>
            <a:pPr>
              <a:defRPr/>
            </a:pPr>
            <a:fld id="{8B95F80E-B560-49EA-9206-AA14273EF368}" type="slidenum">
              <a:rPr lang="ru-RU"/>
              <a:t/>
            </a:fld>
            <a:endParaRPr lang="ru-RU"/>
          </a:p>
        </p:txBody>
      </p:sp>
    </p:spTree>
  </p:cSld>
</p:notes>
</file>

<file path=ppt/notesSlides/notesSlide8.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hidden="0"/>
        <p:cNvGrpSpPr/>
        <p:nvPr isPhoto="0" userDrawn="0"/>
      </p:nvGrpSpPr>
      <p:grpSpPr bwMode="auto">
        <a:xfrm>
          <a:off x="0" y="0"/>
          <a:ext cx="0" cy="0"/>
          <a:chOff x="0" y="0"/>
          <a:chExt cx="0" cy="0"/>
        </a:xfrm>
      </p:grpSpPr>
      <p:sp>
        <p:nvSpPr>
          <p:cNvPr id="4" name="Образ слайда 1" hidden="0"/>
          <p:cNvSpPr>
            <a:spLocks noChangeAspect="1" noGrp="1" noRot="1"/>
          </p:cNvSpPr>
          <p:nvPr isPhoto="0" userDrawn="0">
            <p:ph type="sldImg" hasCustomPrompt="0"/>
          </p:nvPr>
        </p:nvSpPr>
        <p:spPr bwMode="auto"/>
      </p:sp>
      <p:sp>
        <p:nvSpPr>
          <p:cNvPr id="5" name="Заметки 2" hidden="0"/>
          <p:cNvSpPr>
            <a:spLocks noGrp="1"/>
          </p:cNvSpPr>
          <p:nvPr isPhoto="0" userDrawn="0">
            <p:ph type="body" idx="1" hasCustomPrompt="0"/>
          </p:nvPr>
        </p:nvSpPr>
        <p:spPr bwMode="auto"/>
        <p:txBody>
          <a:bodyPr/>
          <a:lstStyle/>
          <a:p>
            <a:pPr>
              <a:defRPr/>
            </a:pPr>
            <a:r>
              <a:rPr lang="ru-RU"/>
              <a:t>«Вот еще один яркий исторический пример, подтверждающий, что ведение здорового образа жизни позволяет нашему организму справляться с экстремальными ситуациями. </a:t>
            </a:r>
            <a:endParaRPr/>
          </a:p>
          <a:p>
            <a:pPr>
              <a:defRPr/>
            </a:pPr>
            <a:r>
              <a:rPr lang="ru-RU"/>
              <a:t>Так, в 1934 году в Северном Ледовитом океане потерпел крушение пароход «Челюскин», на борту которого было 102 человека. Всем им пришлось 2 месяца жить на льдине. Несмотря на 40-градусный мороз, отсутствие нормального жилья (жили в бараке, построенном из уцелевших материалов), никто из челюскинцев (а среди них было 2 маленьких девочки) не заболел. Командир экспедиции Отто Юльевич Шмидт строго требовал от всех членов экспедиции соблюдать «обычный» образ жизни – регулярное чередование работы и отдыха, соблюдение элементарных гигиенических правил, питание по «часам» и т.д. все это помогло организму полярников справиться с экстремальной ситуацией».</a:t>
            </a:r>
            <a:endParaRPr/>
          </a:p>
        </p:txBody>
      </p:sp>
      <p:sp>
        <p:nvSpPr>
          <p:cNvPr id="6" name="Номер слайда 3" hidden="0"/>
          <p:cNvSpPr>
            <a:spLocks noGrp="1"/>
          </p:cNvSpPr>
          <p:nvPr isPhoto="0" userDrawn="0">
            <p:ph type="sldNum" sz="quarter" idx="5" hasCustomPrompt="0"/>
          </p:nvPr>
        </p:nvSpPr>
        <p:spPr bwMode="auto"/>
        <p:txBody>
          <a:bodyPr/>
          <a:lstStyle/>
          <a:p>
            <a:pPr>
              <a:defRPr/>
            </a:pPr>
            <a:fld id="{8B95F80E-B560-49EA-9206-AA14273EF368}" type="slidenum">
              <a:rPr lang="ru-RU"/>
              <a:t/>
            </a:fld>
            <a:endParaRPr lang="ru-RU"/>
          </a:p>
        </p:txBody>
      </p:sp>
    </p:spTree>
  </p:cSld>
</p:notes>
</file>

<file path=ppt/notesSlides/notesSlide9.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hidden="0"/>
        <p:cNvGrpSpPr/>
        <p:nvPr isPhoto="0" userDrawn="0"/>
      </p:nvGrpSpPr>
      <p:grpSpPr bwMode="auto">
        <a:xfrm>
          <a:off x="0" y="0"/>
          <a:ext cx="0" cy="0"/>
          <a:chOff x="0" y="0"/>
          <a:chExt cx="0" cy="0"/>
        </a:xfrm>
      </p:grpSpPr>
      <p:sp>
        <p:nvSpPr>
          <p:cNvPr id="4" name="Образ слайда 1" hidden="0"/>
          <p:cNvSpPr>
            <a:spLocks noChangeAspect="1" noGrp="1" noRot="1"/>
          </p:cNvSpPr>
          <p:nvPr isPhoto="0" userDrawn="0">
            <p:ph type="sldImg" hasCustomPrompt="0"/>
          </p:nvPr>
        </p:nvSpPr>
        <p:spPr bwMode="auto"/>
      </p:sp>
      <p:sp>
        <p:nvSpPr>
          <p:cNvPr id="5" name="Заметки 2" hidden="0"/>
          <p:cNvSpPr>
            <a:spLocks noGrp="1"/>
          </p:cNvSpPr>
          <p:nvPr isPhoto="0" userDrawn="0">
            <p:ph type="body" idx="1" hasCustomPrompt="0"/>
          </p:nvPr>
        </p:nvSpPr>
        <p:spPr bwMode="auto"/>
        <p:txBody>
          <a:bodyPr/>
          <a:lstStyle/>
          <a:p>
            <a:pPr>
              <a:defRPr/>
            </a:pPr>
            <a:r>
              <a:rPr lang="ru-RU"/>
              <a:t>«Ребята, здоровый образ жизни – это способ жизнедеятельности, направленный на сохранение и улучшение здоровья людей. Одной из составляющих здорового образа жизни является правильное питание. Питание – это процесс усвоения организмом питательных веществ, необходимых для поддержания жизни, здоровья и работоспособности. С питанием связаны все жизненно важные функции организма. Оно – источник развития тканей и клеток, их постоянного обновления, насыщения человека энергией. Неправильное питание как избыточное, так и недостаточное способно нанести существенный вред здоровью человека в любом возрасте. Это выражается в снижении уровня физического и умственного развития, быстрой утомляемости, неспособности оказывать сопротивление воздействию неблагоприятных факторов окружающей среды, снижении работоспособности и, даже преждевременном старении и сокращении продолжительности жизни. При правильном и рациональном питании человек меньше подвергается различным заболеваниям и легче с ними справляется. Кроме того, многие вещества человеческий организм не в состоянии синтезировать в процессе обмена, они должны поступать с пищей, иначе возникают болезни, связанные с неполноценным питанием».</a:t>
            </a:r>
            <a:endParaRPr/>
          </a:p>
        </p:txBody>
      </p:sp>
      <p:sp>
        <p:nvSpPr>
          <p:cNvPr id="6" name="Номер слайда 3" hidden="0"/>
          <p:cNvSpPr>
            <a:spLocks noGrp="1"/>
          </p:cNvSpPr>
          <p:nvPr isPhoto="0" userDrawn="0">
            <p:ph type="sldNum" sz="quarter" idx="10" hasCustomPrompt="0"/>
          </p:nvPr>
        </p:nvSpPr>
        <p:spPr bwMode="auto"/>
        <p:txBody>
          <a:bodyPr/>
          <a:lstStyle/>
          <a:p>
            <a:pPr>
              <a:defRPr/>
            </a:pPr>
            <a:fld id="{8B95F80E-B560-49EA-9206-AA14273EF368}" type="slidenum">
              <a:rPr lang="ru-RU"/>
              <a:t/>
            </a:fld>
            <a:endParaRPr lang="ru-RU"/>
          </a:p>
        </p:txBody>
      </p:sp>
    </p:spTree>
  </p:cSld>
</p:notes>
</file>

<file path=ppt/slideLayouts/_rels/slideLayout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1" showMasterPhAnim="0" type="title" userDrawn="1">
  <p:cSld name="Титульный слайд">
    <p:spTree>
      <p:nvGrpSpPr>
        <p:cNvPr id="1" name="" hidden="0"/>
        <p:cNvGrpSpPr/>
        <p:nvPr isPhoto="0" userDrawn="0"/>
      </p:nvGrpSpPr>
      <p:grpSpPr bwMode="auto">
        <a:xfrm>
          <a:off x="0" y="0"/>
          <a:ext cx="0" cy="0"/>
          <a:chOff x="0" y="0"/>
          <a:chExt cx="0" cy="0"/>
        </a:xfrm>
      </p:grpSpPr>
      <p:sp>
        <p:nvSpPr>
          <p:cNvPr id="4" name="Title 1" hidden="0"/>
          <p:cNvSpPr>
            <a:spLocks noGrp="1"/>
          </p:cNvSpPr>
          <p:nvPr isPhoto="0" userDrawn="0">
            <p:ph type="ctrTitle" hasCustomPrompt="0"/>
          </p:nvPr>
        </p:nvSpPr>
        <p:spPr bwMode="auto">
          <a:xfrm>
            <a:off x="914400" y="609601"/>
            <a:ext cx="10363200" cy="4267200"/>
          </a:xfrm>
        </p:spPr>
        <p:txBody>
          <a:bodyPr anchor="b">
            <a:noAutofit/>
          </a:bodyPr>
          <a:lstStyle>
            <a:lvl1pPr>
              <a:lnSpc>
                <a:spcPct val="100000"/>
              </a:lnSpc>
              <a:defRPr sz="8000"/>
            </a:lvl1pPr>
          </a:lstStyle>
          <a:p>
            <a:pPr>
              <a:defRPr/>
            </a:pPr>
            <a:r>
              <a:rPr lang="ru-RU"/>
              <a:t>Образец заголовка</a:t>
            </a:r>
            <a:endParaRPr lang="en-US"/>
          </a:p>
        </p:txBody>
      </p:sp>
      <p:sp>
        <p:nvSpPr>
          <p:cNvPr id="5" name="Subtitle 2" hidden="0"/>
          <p:cNvSpPr>
            <a:spLocks noGrp="1"/>
          </p:cNvSpPr>
          <p:nvPr isPhoto="0" userDrawn="0">
            <p:ph type="subTitle" idx="1" hasCustomPrompt="0"/>
          </p:nvPr>
        </p:nvSpPr>
        <p:spPr bwMode="auto">
          <a:xfrm>
            <a:off x="1828800" y="4953000"/>
            <a:ext cx="8534400" cy="1219200"/>
          </a:xfrm>
        </p:spPr>
        <p:txBody>
          <a:bodyPr>
            <a:normAutofit/>
          </a:bodyPr>
          <a:lstStyle>
            <a:lvl1pPr marL="0" indent="0" algn="ctr">
              <a:buNone/>
              <a:defRPr sz="2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a:defRPr/>
            </a:pPr>
            <a:r>
              <a:rPr lang="ru-RU"/>
              <a:t>Образец подзаголовка</a:t>
            </a:r>
            <a:endParaRPr lang="en-US"/>
          </a:p>
        </p:txBody>
      </p:sp>
      <p:sp>
        <p:nvSpPr>
          <p:cNvPr id="6" name="Date Placeholder 6" hidden="0"/>
          <p:cNvSpPr>
            <a:spLocks noGrp="1"/>
          </p:cNvSpPr>
          <p:nvPr isPhoto="0" userDrawn="0">
            <p:ph type="dt" sz="half" idx="10" hasCustomPrompt="0"/>
          </p:nvPr>
        </p:nvSpPr>
        <p:spPr bwMode="auto"/>
        <p:txBody>
          <a:bodyPr/>
          <a:lstStyle/>
          <a:p>
            <a:pPr>
              <a:defRPr/>
            </a:pPr>
            <a:fld id="{E50B6BB3-98B8-47B8-9B9C-0749C02CD4B3}" type="datetimeFigureOut">
              <a:rPr lang="ru-RU"/>
              <a:t/>
            </a:fld>
            <a:endParaRPr lang="ru-RU"/>
          </a:p>
        </p:txBody>
      </p:sp>
      <p:sp>
        <p:nvSpPr>
          <p:cNvPr id="7" name="Slide Number Placeholder 7" hidden="0"/>
          <p:cNvSpPr>
            <a:spLocks noGrp="1"/>
          </p:cNvSpPr>
          <p:nvPr isPhoto="0" userDrawn="0">
            <p:ph type="sldNum" sz="quarter" idx="11" hasCustomPrompt="0"/>
          </p:nvPr>
        </p:nvSpPr>
        <p:spPr bwMode="auto"/>
        <p:txBody>
          <a:bodyPr/>
          <a:lstStyle/>
          <a:p>
            <a:pPr>
              <a:defRPr/>
            </a:pPr>
            <a:fld id="{31043810-F82D-4373-AAA2-16223EB81E61}" type="slidenum">
              <a:rPr lang="ru-RU"/>
              <a:t/>
            </a:fld>
            <a:endParaRPr lang="ru-RU"/>
          </a:p>
        </p:txBody>
      </p:sp>
      <p:sp>
        <p:nvSpPr>
          <p:cNvPr id="8" name="Footer Placeholder 8" hidden="0"/>
          <p:cNvSpPr>
            <a:spLocks noGrp="1"/>
          </p:cNvSpPr>
          <p:nvPr isPhoto="0" userDrawn="0">
            <p:ph type="ftr" sz="quarter" idx="12" hasCustomPrompt="0"/>
          </p:nvPr>
        </p:nvSpPr>
        <p:spPr bwMode="auto"/>
        <p:txBody>
          <a:bodyPr/>
          <a:lstStyle/>
          <a:p>
            <a:pPr>
              <a:defRPr/>
            </a:pPr>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1" showMasterPhAnim="0" type="vertTx" userDrawn="1">
  <p:cSld name="Заголовок и вертикальный текст">
    <p:spTree>
      <p:nvGrpSpPr>
        <p:cNvPr id="1" name="" hidden="0"/>
        <p:cNvGrpSpPr/>
        <p:nvPr isPhoto="0" userDrawn="0"/>
      </p:nvGrpSpPr>
      <p:grpSpPr bwMode="auto">
        <a:xfrm>
          <a:off x="0" y="0"/>
          <a:ext cx="0" cy="0"/>
          <a:chOff x="0" y="0"/>
          <a:chExt cx="0" cy="0"/>
        </a:xfrm>
      </p:grpSpPr>
      <p:sp>
        <p:nvSpPr>
          <p:cNvPr id="4" name="Title 1" hidden="0"/>
          <p:cNvSpPr>
            <a:spLocks noGrp="1"/>
          </p:cNvSpPr>
          <p:nvPr isPhoto="0" userDrawn="0">
            <p:ph type="title" hasCustomPrompt="0"/>
          </p:nvPr>
        </p:nvSpPr>
        <p:spPr bwMode="auto"/>
        <p:txBody>
          <a:bodyPr/>
          <a:lstStyle/>
          <a:p>
            <a:pPr>
              <a:defRPr/>
            </a:pPr>
            <a:r>
              <a:rPr lang="ru-RU"/>
              <a:t>Образец заголовка</a:t>
            </a:r>
            <a:endParaRPr lang="en-US"/>
          </a:p>
        </p:txBody>
      </p:sp>
      <p:sp>
        <p:nvSpPr>
          <p:cNvPr id="5" name="Vertical Text Placeholder 2" hidden="0"/>
          <p:cNvSpPr>
            <a:spLocks noGrp="1"/>
          </p:cNvSpPr>
          <p:nvPr isPhoto="0" userDrawn="0">
            <p:ph type="body" orient="vert" idx="1" hasCustomPrompt="0"/>
          </p:nvPr>
        </p:nvSpPr>
        <p:spPr bwMode="auto"/>
        <p:txBody>
          <a:bodyPr vert="eaVert"/>
          <a:lstStyle/>
          <a:p>
            <a:pPr lvl="0">
              <a:defRPr/>
            </a:pPr>
            <a:r>
              <a:rPr lang="ru-RU"/>
              <a:t>Образец текста</a:t>
            </a:r>
            <a:endParaRPr/>
          </a:p>
          <a:p>
            <a:pPr lvl="1">
              <a:defRPr/>
            </a:pPr>
            <a:r>
              <a:rPr lang="ru-RU"/>
              <a:t>Второй уровень</a:t>
            </a:r>
            <a:endParaRPr/>
          </a:p>
          <a:p>
            <a:pPr lvl="2">
              <a:defRPr/>
            </a:pPr>
            <a:r>
              <a:rPr lang="ru-RU"/>
              <a:t>Третий уровень</a:t>
            </a:r>
            <a:endParaRPr/>
          </a:p>
          <a:p>
            <a:pPr lvl="3">
              <a:defRPr/>
            </a:pPr>
            <a:r>
              <a:rPr lang="ru-RU"/>
              <a:t>Четвертый уровень</a:t>
            </a:r>
            <a:endParaRPr/>
          </a:p>
          <a:p>
            <a:pPr lvl="4">
              <a:defRPr/>
            </a:pPr>
            <a:r>
              <a:rPr lang="ru-RU"/>
              <a:t>Пятый уровень</a:t>
            </a:r>
            <a:endParaRPr lang="en-US"/>
          </a:p>
        </p:txBody>
      </p:sp>
      <p:sp>
        <p:nvSpPr>
          <p:cNvPr id="6" name="Date Placeholder 3" hidden="0"/>
          <p:cNvSpPr>
            <a:spLocks noGrp="1"/>
          </p:cNvSpPr>
          <p:nvPr isPhoto="0" userDrawn="0">
            <p:ph type="dt" sz="half" idx="10" hasCustomPrompt="0"/>
          </p:nvPr>
        </p:nvSpPr>
        <p:spPr bwMode="auto"/>
        <p:txBody>
          <a:bodyPr/>
          <a:lstStyle/>
          <a:p>
            <a:pPr>
              <a:defRPr/>
            </a:pPr>
            <a:fld id="{E50B6BB3-98B8-47B8-9B9C-0749C02CD4B3}" type="datetimeFigureOut">
              <a:rPr lang="ru-RU"/>
              <a:t/>
            </a:fld>
            <a:endParaRPr lang="ru-RU"/>
          </a:p>
        </p:txBody>
      </p:sp>
      <p:sp>
        <p:nvSpPr>
          <p:cNvPr id="7" name="Footer Placeholder 4" hidden="0"/>
          <p:cNvSpPr>
            <a:spLocks noGrp="1"/>
          </p:cNvSpPr>
          <p:nvPr isPhoto="0" userDrawn="0">
            <p:ph type="ftr" sz="quarter" idx="11" hasCustomPrompt="0"/>
          </p:nvPr>
        </p:nvSpPr>
        <p:spPr bwMode="auto"/>
        <p:txBody>
          <a:bodyPr/>
          <a:lstStyle/>
          <a:p>
            <a:pPr>
              <a:defRPr/>
            </a:pPr>
            <a:endParaRPr lang="ru-RU"/>
          </a:p>
        </p:txBody>
      </p:sp>
      <p:sp>
        <p:nvSpPr>
          <p:cNvPr id="8" name="Slide Number Placeholder 5" hidden="0"/>
          <p:cNvSpPr>
            <a:spLocks noGrp="1"/>
          </p:cNvSpPr>
          <p:nvPr isPhoto="0" userDrawn="0">
            <p:ph type="sldNum" sz="quarter" idx="12" hasCustomPrompt="0"/>
          </p:nvPr>
        </p:nvSpPr>
        <p:spPr bwMode="auto"/>
        <p:txBody>
          <a:bodyPr/>
          <a:lstStyle/>
          <a:p>
            <a:pPr>
              <a:defRPr/>
            </a:pPr>
            <a:fld id="{31043810-F82D-4373-AAA2-16223EB81E61}" type="slidenum">
              <a:rPr lang="ru-RU"/>
              <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1" showMasterPhAnim="0" type="vertTitleAndTx" userDrawn="1">
  <p:cSld name="Вертикальный заголовок и текст">
    <p:spTree>
      <p:nvGrpSpPr>
        <p:cNvPr id="1" name="" hidden="0"/>
        <p:cNvGrpSpPr/>
        <p:nvPr isPhoto="0" userDrawn="0"/>
      </p:nvGrpSpPr>
      <p:grpSpPr bwMode="auto">
        <a:xfrm>
          <a:off x="0" y="0"/>
          <a:ext cx="0" cy="0"/>
          <a:chOff x="0" y="0"/>
          <a:chExt cx="0" cy="0"/>
        </a:xfrm>
      </p:grpSpPr>
      <p:sp>
        <p:nvSpPr>
          <p:cNvPr id="4" name="Vertical Title 1" hidden="0"/>
          <p:cNvSpPr>
            <a:spLocks noGrp="1"/>
          </p:cNvSpPr>
          <p:nvPr isPhoto="0" userDrawn="0">
            <p:ph type="title" orient="vert" hasCustomPrompt="0"/>
          </p:nvPr>
        </p:nvSpPr>
        <p:spPr bwMode="auto">
          <a:xfrm>
            <a:off x="8839200" y="274639"/>
            <a:ext cx="2743200" cy="5851525"/>
          </a:xfrm>
        </p:spPr>
        <p:txBody>
          <a:bodyPr vert="eaVert"/>
          <a:lstStyle/>
          <a:p>
            <a:pPr>
              <a:defRPr/>
            </a:pPr>
            <a:r>
              <a:rPr lang="ru-RU"/>
              <a:t>Образец заголовка</a:t>
            </a:r>
            <a:endParaRPr lang="en-US"/>
          </a:p>
        </p:txBody>
      </p:sp>
      <p:sp>
        <p:nvSpPr>
          <p:cNvPr id="5" name="Vertical Text Placeholder 2" hidden="0"/>
          <p:cNvSpPr>
            <a:spLocks noGrp="1"/>
          </p:cNvSpPr>
          <p:nvPr isPhoto="0" userDrawn="0">
            <p:ph type="body" orient="vert" idx="1" hasCustomPrompt="0"/>
          </p:nvPr>
        </p:nvSpPr>
        <p:spPr bwMode="auto">
          <a:xfrm>
            <a:off x="609600" y="274639"/>
            <a:ext cx="8026400" cy="5851525"/>
          </a:xfrm>
        </p:spPr>
        <p:txBody>
          <a:bodyPr vert="eaVert"/>
          <a:lstStyle/>
          <a:p>
            <a:pPr lvl="0">
              <a:defRPr/>
            </a:pPr>
            <a:r>
              <a:rPr lang="ru-RU"/>
              <a:t>Образец текста</a:t>
            </a:r>
            <a:endParaRPr/>
          </a:p>
          <a:p>
            <a:pPr lvl="1">
              <a:defRPr/>
            </a:pPr>
            <a:r>
              <a:rPr lang="ru-RU"/>
              <a:t>Второй уровень</a:t>
            </a:r>
            <a:endParaRPr/>
          </a:p>
          <a:p>
            <a:pPr lvl="2">
              <a:defRPr/>
            </a:pPr>
            <a:r>
              <a:rPr lang="ru-RU"/>
              <a:t>Третий уровень</a:t>
            </a:r>
            <a:endParaRPr/>
          </a:p>
          <a:p>
            <a:pPr lvl="3">
              <a:defRPr/>
            </a:pPr>
            <a:r>
              <a:rPr lang="ru-RU"/>
              <a:t>Четвертый уровень</a:t>
            </a:r>
            <a:endParaRPr/>
          </a:p>
          <a:p>
            <a:pPr lvl="4">
              <a:defRPr/>
            </a:pPr>
            <a:r>
              <a:rPr lang="ru-RU"/>
              <a:t>Пятый уровень</a:t>
            </a:r>
            <a:endParaRPr lang="en-US"/>
          </a:p>
        </p:txBody>
      </p:sp>
      <p:sp>
        <p:nvSpPr>
          <p:cNvPr id="6" name="Date Placeholder 3" hidden="0"/>
          <p:cNvSpPr>
            <a:spLocks noGrp="1"/>
          </p:cNvSpPr>
          <p:nvPr isPhoto="0" userDrawn="0">
            <p:ph type="dt" sz="half" idx="10" hasCustomPrompt="0"/>
          </p:nvPr>
        </p:nvSpPr>
        <p:spPr bwMode="auto"/>
        <p:txBody>
          <a:bodyPr/>
          <a:lstStyle/>
          <a:p>
            <a:pPr>
              <a:defRPr/>
            </a:pPr>
            <a:fld id="{E50B6BB3-98B8-47B8-9B9C-0749C02CD4B3}" type="datetimeFigureOut">
              <a:rPr lang="ru-RU"/>
              <a:t/>
            </a:fld>
            <a:endParaRPr lang="ru-RU"/>
          </a:p>
        </p:txBody>
      </p:sp>
      <p:sp>
        <p:nvSpPr>
          <p:cNvPr id="7" name="Footer Placeholder 4" hidden="0"/>
          <p:cNvSpPr>
            <a:spLocks noGrp="1"/>
          </p:cNvSpPr>
          <p:nvPr isPhoto="0" userDrawn="0">
            <p:ph type="ftr" sz="quarter" idx="11" hasCustomPrompt="0"/>
          </p:nvPr>
        </p:nvSpPr>
        <p:spPr bwMode="auto"/>
        <p:txBody>
          <a:bodyPr/>
          <a:lstStyle/>
          <a:p>
            <a:pPr>
              <a:defRPr/>
            </a:pPr>
            <a:endParaRPr lang="ru-RU"/>
          </a:p>
        </p:txBody>
      </p:sp>
      <p:sp>
        <p:nvSpPr>
          <p:cNvPr id="8" name="Slide Number Placeholder 5" hidden="0"/>
          <p:cNvSpPr>
            <a:spLocks noGrp="1"/>
          </p:cNvSpPr>
          <p:nvPr isPhoto="0" userDrawn="0">
            <p:ph type="sldNum" sz="quarter" idx="12" hasCustomPrompt="0"/>
          </p:nvPr>
        </p:nvSpPr>
        <p:spPr bwMode="auto"/>
        <p:txBody>
          <a:bodyPr/>
          <a:lstStyle/>
          <a:p>
            <a:pPr>
              <a:defRPr/>
            </a:pPr>
            <a:fld id="{31043810-F82D-4373-AAA2-16223EB81E61}" type="slidenum">
              <a:rPr lang="ru-RU"/>
              <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1" showMasterPhAnim="0" type="obj" userDrawn="1">
  <p:cSld name="Заголовок и объект">
    <p:spTree>
      <p:nvGrpSpPr>
        <p:cNvPr id="1" name="" hidden="0"/>
        <p:cNvGrpSpPr/>
        <p:nvPr isPhoto="0" userDrawn="0"/>
      </p:nvGrpSpPr>
      <p:grpSpPr bwMode="auto">
        <a:xfrm>
          <a:off x="0" y="0"/>
          <a:ext cx="0" cy="0"/>
          <a:chOff x="0" y="0"/>
          <a:chExt cx="0" cy="0"/>
        </a:xfrm>
      </p:grpSpPr>
      <p:sp>
        <p:nvSpPr>
          <p:cNvPr id="4" name="Title 1" hidden="0"/>
          <p:cNvSpPr>
            <a:spLocks noGrp="1"/>
          </p:cNvSpPr>
          <p:nvPr isPhoto="0" userDrawn="0">
            <p:ph type="title" hasCustomPrompt="0"/>
          </p:nvPr>
        </p:nvSpPr>
        <p:spPr bwMode="auto"/>
        <p:txBody>
          <a:bodyPr/>
          <a:lstStyle/>
          <a:p>
            <a:pPr>
              <a:defRPr/>
            </a:pPr>
            <a:r>
              <a:rPr lang="ru-RU"/>
              <a:t>Образец заголовка</a:t>
            </a:r>
            <a:endParaRPr lang="en-US"/>
          </a:p>
        </p:txBody>
      </p:sp>
      <p:sp>
        <p:nvSpPr>
          <p:cNvPr id="5" name="Content Placeholder 2" hidden="0"/>
          <p:cNvSpPr>
            <a:spLocks noGrp="1"/>
          </p:cNvSpPr>
          <p:nvPr isPhoto="0" userDrawn="0">
            <p:ph idx="1" hasCustomPrompt="0"/>
          </p:nvPr>
        </p:nvSpPr>
        <p:spPr bwMode="auto"/>
        <p:txBody>
          <a:bodyPr/>
          <a:lstStyle>
            <a:lvl5pPr>
              <a:defRPr/>
            </a:lvl5pPr>
            <a:lvl6pPr>
              <a:defRPr/>
            </a:lvl6pPr>
            <a:lvl7pPr>
              <a:defRPr/>
            </a:lvl7pPr>
            <a:lvl8pPr>
              <a:defRPr/>
            </a:lvl8pPr>
            <a:lvl9pPr>
              <a:buFont typeface="Arial"/>
              <a:buChar char="•"/>
              <a:defRPr/>
            </a:lvl9pPr>
          </a:lstStyle>
          <a:p>
            <a:pPr lvl="0">
              <a:defRPr/>
            </a:pPr>
            <a:r>
              <a:rPr lang="ru-RU"/>
              <a:t>Образец текста</a:t>
            </a:r>
            <a:endParaRPr/>
          </a:p>
          <a:p>
            <a:pPr lvl="1">
              <a:defRPr/>
            </a:pPr>
            <a:r>
              <a:rPr lang="ru-RU"/>
              <a:t>Второй уровень</a:t>
            </a:r>
            <a:endParaRPr/>
          </a:p>
          <a:p>
            <a:pPr lvl="2">
              <a:defRPr/>
            </a:pPr>
            <a:r>
              <a:rPr lang="ru-RU"/>
              <a:t>Третий уровень</a:t>
            </a:r>
            <a:endParaRPr/>
          </a:p>
          <a:p>
            <a:pPr lvl="3">
              <a:defRPr/>
            </a:pPr>
            <a:r>
              <a:rPr lang="ru-RU"/>
              <a:t>Четвертый уровень</a:t>
            </a:r>
            <a:endParaRPr/>
          </a:p>
          <a:p>
            <a:pPr lvl="4">
              <a:defRPr/>
            </a:pPr>
            <a:r>
              <a:rPr lang="ru-RU"/>
              <a:t>Пятый уровень</a:t>
            </a:r>
            <a:endParaRPr lang="en-US"/>
          </a:p>
        </p:txBody>
      </p:sp>
      <p:sp>
        <p:nvSpPr>
          <p:cNvPr id="6" name="Date Placeholder 3" hidden="0"/>
          <p:cNvSpPr>
            <a:spLocks noGrp="1"/>
          </p:cNvSpPr>
          <p:nvPr isPhoto="0" userDrawn="0">
            <p:ph type="dt" sz="half" idx="10" hasCustomPrompt="0"/>
          </p:nvPr>
        </p:nvSpPr>
        <p:spPr bwMode="auto"/>
        <p:txBody>
          <a:bodyPr/>
          <a:lstStyle/>
          <a:p>
            <a:pPr>
              <a:defRPr/>
            </a:pPr>
            <a:fld id="{E50B6BB3-98B8-47B8-9B9C-0749C02CD4B3}" type="datetimeFigureOut">
              <a:rPr lang="ru-RU"/>
              <a:t/>
            </a:fld>
            <a:endParaRPr lang="ru-RU"/>
          </a:p>
        </p:txBody>
      </p:sp>
      <p:sp>
        <p:nvSpPr>
          <p:cNvPr id="7" name="Footer Placeholder 4" hidden="0"/>
          <p:cNvSpPr>
            <a:spLocks noGrp="1"/>
          </p:cNvSpPr>
          <p:nvPr isPhoto="0" userDrawn="0">
            <p:ph type="ftr" sz="quarter" idx="11" hasCustomPrompt="0"/>
          </p:nvPr>
        </p:nvSpPr>
        <p:spPr bwMode="auto"/>
        <p:txBody>
          <a:bodyPr/>
          <a:lstStyle/>
          <a:p>
            <a:pPr>
              <a:defRPr/>
            </a:pPr>
            <a:endParaRPr lang="ru-RU"/>
          </a:p>
        </p:txBody>
      </p:sp>
      <p:sp>
        <p:nvSpPr>
          <p:cNvPr id="8" name="Slide Number Placeholder 5" hidden="0"/>
          <p:cNvSpPr>
            <a:spLocks noGrp="1"/>
          </p:cNvSpPr>
          <p:nvPr isPhoto="0" userDrawn="0">
            <p:ph type="sldNum" sz="quarter" idx="12" hasCustomPrompt="0"/>
          </p:nvPr>
        </p:nvSpPr>
        <p:spPr bwMode="auto"/>
        <p:txBody>
          <a:bodyPr/>
          <a:lstStyle/>
          <a:p>
            <a:pPr>
              <a:defRPr/>
            </a:pPr>
            <a:fld id="{31043810-F82D-4373-AAA2-16223EB81E61}" type="slidenum">
              <a:rPr lang="ru-RU"/>
              <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1" showMasterPhAnim="0" type="secHead" userDrawn="1">
  <p:cSld name="Заголовок раздела">
    <p:spTree>
      <p:nvGrpSpPr>
        <p:cNvPr id="1" name="" hidden="0"/>
        <p:cNvGrpSpPr/>
        <p:nvPr isPhoto="0" userDrawn="0"/>
      </p:nvGrpSpPr>
      <p:grpSpPr bwMode="auto">
        <a:xfrm>
          <a:off x="0" y="0"/>
          <a:ext cx="0" cy="0"/>
          <a:chOff x="0" y="0"/>
          <a:chExt cx="0" cy="0"/>
        </a:xfrm>
      </p:grpSpPr>
      <p:sp>
        <p:nvSpPr>
          <p:cNvPr id="4" name="Title 1" hidden="0"/>
          <p:cNvSpPr>
            <a:spLocks noGrp="1"/>
          </p:cNvSpPr>
          <p:nvPr isPhoto="0" userDrawn="0">
            <p:ph type="title" hasCustomPrompt="0"/>
          </p:nvPr>
        </p:nvSpPr>
        <p:spPr bwMode="auto">
          <a:xfrm>
            <a:off x="963084" y="1371601"/>
            <a:ext cx="10363200" cy="2505074"/>
          </a:xfrm>
        </p:spPr>
        <p:txBody>
          <a:bodyPr anchor="b"/>
          <a:lstStyle>
            <a:lvl1pPr algn="ctr" defTabSz="914400">
              <a:lnSpc>
                <a:spcPct val="100000"/>
              </a:lnSpc>
              <a:spcBef>
                <a:spcPts val="0"/>
              </a:spcBef>
              <a:buNone/>
              <a:defRPr lang="en-US" sz="4800">
                <a:solidFill>
                  <a:schemeClr val="tx2"/>
                </a:solidFill>
                <a:latin typeface="+mn-lt"/>
                <a:ea typeface="+mj-ea"/>
                <a:cs typeface="+mj-cs"/>
              </a:defRPr>
            </a:lvl1pPr>
          </a:lstStyle>
          <a:p>
            <a:pPr>
              <a:defRPr/>
            </a:pPr>
            <a:r>
              <a:rPr lang="ru-RU"/>
              <a:t>Образец заголовка</a:t>
            </a:r>
            <a:endParaRPr lang="en-US"/>
          </a:p>
        </p:txBody>
      </p:sp>
      <p:sp>
        <p:nvSpPr>
          <p:cNvPr id="5" name="Text Placeholder 2" hidden="0"/>
          <p:cNvSpPr>
            <a:spLocks noGrp="1"/>
          </p:cNvSpPr>
          <p:nvPr isPhoto="0" userDrawn="0">
            <p:ph type="body" idx="1" hasCustomPrompt="0"/>
          </p:nvPr>
        </p:nvSpPr>
        <p:spPr bwMode="auto">
          <a:xfrm>
            <a:off x="963084" y="4068764"/>
            <a:ext cx="10363200" cy="1131887"/>
          </a:xfrm>
        </p:spPr>
        <p:txBody>
          <a:bodyPr anchor="t"/>
          <a:lstStyle>
            <a:lvl1pPr marL="0" indent="0" algn="ctr">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defRPr/>
            </a:pPr>
            <a:r>
              <a:rPr lang="ru-RU"/>
              <a:t>Образец текста</a:t>
            </a:r>
            <a:endParaRPr/>
          </a:p>
        </p:txBody>
      </p:sp>
      <p:sp>
        <p:nvSpPr>
          <p:cNvPr id="6" name="Date Placeholder 3" hidden="0"/>
          <p:cNvSpPr>
            <a:spLocks noGrp="1"/>
          </p:cNvSpPr>
          <p:nvPr isPhoto="0" userDrawn="0">
            <p:ph type="dt" sz="half" idx="10" hasCustomPrompt="0"/>
          </p:nvPr>
        </p:nvSpPr>
        <p:spPr bwMode="auto"/>
        <p:txBody>
          <a:bodyPr/>
          <a:lstStyle/>
          <a:p>
            <a:pPr>
              <a:defRPr/>
            </a:pPr>
            <a:fld id="{E50B6BB3-98B8-47B8-9B9C-0749C02CD4B3}" type="datetimeFigureOut">
              <a:rPr lang="ru-RU"/>
              <a:t/>
            </a:fld>
            <a:endParaRPr lang="ru-RU"/>
          </a:p>
        </p:txBody>
      </p:sp>
      <p:sp>
        <p:nvSpPr>
          <p:cNvPr id="7" name="Footer Placeholder 4" hidden="0"/>
          <p:cNvSpPr>
            <a:spLocks noGrp="1"/>
          </p:cNvSpPr>
          <p:nvPr isPhoto="0" userDrawn="0">
            <p:ph type="ftr" sz="quarter" idx="11" hasCustomPrompt="0"/>
          </p:nvPr>
        </p:nvSpPr>
        <p:spPr bwMode="auto"/>
        <p:txBody>
          <a:bodyPr/>
          <a:lstStyle/>
          <a:p>
            <a:pPr>
              <a:defRPr/>
            </a:pPr>
            <a:endParaRPr lang="ru-RU"/>
          </a:p>
        </p:txBody>
      </p:sp>
      <p:sp>
        <p:nvSpPr>
          <p:cNvPr id="8" name="Slide Number Placeholder 5" hidden="0"/>
          <p:cNvSpPr>
            <a:spLocks noGrp="1"/>
          </p:cNvSpPr>
          <p:nvPr isPhoto="0" userDrawn="0">
            <p:ph type="sldNum" sz="quarter" idx="12" hasCustomPrompt="0"/>
          </p:nvPr>
        </p:nvSpPr>
        <p:spPr bwMode="auto"/>
        <p:txBody>
          <a:bodyPr/>
          <a:lstStyle/>
          <a:p>
            <a:pPr>
              <a:defRPr/>
            </a:pPr>
            <a:fld id="{31043810-F82D-4373-AAA2-16223EB81E61}" type="slidenum">
              <a:rPr lang="ru-RU"/>
              <a:t/>
            </a:fld>
            <a:endParaRPr lang="ru-RU"/>
          </a:p>
        </p:txBody>
      </p:sp>
      <p:sp>
        <p:nvSpPr>
          <p:cNvPr id="9" name="Oval 6" hidden="0"/>
          <p:cNvSpPr/>
          <p:nvPr isPhoto="0" userDrawn="0"/>
        </p:nvSpPr>
        <p:spPr bwMode="auto">
          <a:xfrm>
            <a:off x="5994400" y="3924300"/>
            <a:ext cx="113029" cy="84772"/>
          </a:xfrm>
          <a:prstGeom prst="ellipse">
            <a:avLst/>
          </a:prstGeom>
          <a:solidFill>
            <a:schemeClr val="tx1">
              <a:lumMod val="50000"/>
              <a:lumOff val="5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p>
        </p:txBody>
      </p:sp>
      <p:sp>
        <p:nvSpPr>
          <p:cNvPr id="10" name="Oval 7" hidden="0"/>
          <p:cNvSpPr/>
          <p:nvPr isPhoto="0" userDrawn="0"/>
        </p:nvSpPr>
        <p:spPr bwMode="auto">
          <a:xfrm>
            <a:off x="6261100" y="3924300"/>
            <a:ext cx="113029" cy="84772"/>
          </a:xfrm>
          <a:prstGeom prst="ellipse">
            <a:avLst/>
          </a:prstGeom>
          <a:solidFill>
            <a:schemeClr val="tx1">
              <a:lumMod val="50000"/>
              <a:lumOff val="5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p>
        </p:txBody>
      </p:sp>
      <p:sp>
        <p:nvSpPr>
          <p:cNvPr id="11" name="Oval 8" hidden="0"/>
          <p:cNvSpPr/>
          <p:nvPr isPhoto="0" userDrawn="0"/>
        </p:nvSpPr>
        <p:spPr bwMode="auto">
          <a:xfrm>
            <a:off x="5728971" y="3924300"/>
            <a:ext cx="113029" cy="84772"/>
          </a:xfrm>
          <a:prstGeom prst="ellipse">
            <a:avLst/>
          </a:prstGeom>
          <a:solidFill>
            <a:schemeClr val="tx1">
              <a:lumMod val="50000"/>
              <a:lumOff val="5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1" showMasterPhAnim="0" type="twoObj" userDrawn="1">
  <p:cSld name="Два объекта">
    <p:spTree>
      <p:nvGrpSpPr>
        <p:cNvPr id="1" name="" hidden="0"/>
        <p:cNvGrpSpPr/>
        <p:nvPr isPhoto="0" userDrawn="0"/>
      </p:nvGrpSpPr>
      <p:grpSpPr bwMode="auto">
        <a:xfrm>
          <a:off x="0" y="0"/>
          <a:ext cx="0" cy="0"/>
          <a:chOff x="0" y="0"/>
          <a:chExt cx="0" cy="0"/>
        </a:xfrm>
      </p:grpSpPr>
      <p:sp>
        <p:nvSpPr>
          <p:cNvPr id="4" name="Title 1" hidden="0"/>
          <p:cNvSpPr>
            <a:spLocks noGrp="1"/>
          </p:cNvSpPr>
          <p:nvPr isPhoto="0" userDrawn="0">
            <p:ph type="title" hasCustomPrompt="0"/>
          </p:nvPr>
        </p:nvSpPr>
        <p:spPr bwMode="auto"/>
        <p:txBody>
          <a:bodyPr/>
          <a:lstStyle/>
          <a:p>
            <a:pPr>
              <a:defRPr/>
            </a:pPr>
            <a:r>
              <a:rPr lang="ru-RU"/>
              <a:t>Образец заголовка</a:t>
            </a:r>
            <a:endParaRPr lang="en-US"/>
          </a:p>
        </p:txBody>
      </p:sp>
      <p:sp>
        <p:nvSpPr>
          <p:cNvPr id="5" name="Content Placeholder 3" hidden="0"/>
          <p:cNvSpPr>
            <a:spLocks noGrp="1"/>
          </p:cNvSpPr>
          <p:nvPr isPhoto="0" userDrawn="0">
            <p:ph sz="half" idx="2" hasCustomPrompt="0"/>
          </p:nvPr>
        </p:nvSpPr>
        <p:spPr bwMode="auto">
          <a:xfrm>
            <a:off x="6197600" y="1600201"/>
            <a:ext cx="5384800" cy="4525963"/>
          </a:xfrm>
        </p:spPr>
        <p:txBody>
          <a:bodyPr/>
          <a:lstStyle>
            <a:lvl1pPr>
              <a:defRPr sz="24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defRPr/>
            </a:pPr>
            <a:r>
              <a:rPr lang="ru-RU"/>
              <a:t>Образец текста</a:t>
            </a:r>
            <a:endParaRPr/>
          </a:p>
          <a:p>
            <a:pPr lvl="1">
              <a:defRPr/>
            </a:pPr>
            <a:r>
              <a:rPr lang="ru-RU"/>
              <a:t>Второй уровень</a:t>
            </a:r>
            <a:endParaRPr/>
          </a:p>
          <a:p>
            <a:pPr lvl="2">
              <a:defRPr/>
            </a:pPr>
            <a:r>
              <a:rPr lang="ru-RU"/>
              <a:t>Третий уровень</a:t>
            </a:r>
            <a:endParaRPr/>
          </a:p>
          <a:p>
            <a:pPr lvl="3">
              <a:defRPr/>
            </a:pPr>
            <a:r>
              <a:rPr lang="ru-RU"/>
              <a:t>Четвертый уровень</a:t>
            </a:r>
            <a:endParaRPr/>
          </a:p>
          <a:p>
            <a:pPr lvl="4">
              <a:defRPr/>
            </a:pPr>
            <a:r>
              <a:rPr lang="ru-RU"/>
              <a:t>Пятый уровень</a:t>
            </a:r>
            <a:endParaRPr lang="en-US"/>
          </a:p>
        </p:txBody>
      </p:sp>
      <p:sp>
        <p:nvSpPr>
          <p:cNvPr id="6" name="Date Placeholder 4" hidden="0"/>
          <p:cNvSpPr>
            <a:spLocks noGrp="1"/>
          </p:cNvSpPr>
          <p:nvPr isPhoto="0" userDrawn="0">
            <p:ph type="dt" sz="half" idx="10" hasCustomPrompt="0"/>
          </p:nvPr>
        </p:nvSpPr>
        <p:spPr bwMode="auto"/>
        <p:txBody>
          <a:bodyPr/>
          <a:lstStyle/>
          <a:p>
            <a:pPr>
              <a:defRPr/>
            </a:pPr>
            <a:fld id="{E50B6BB3-98B8-47B8-9B9C-0749C02CD4B3}" type="datetimeFigureOut">
              <a:rPr lang="ru-RU"/>
              <a:t/>
            </a:fld>
            <a:endParaRPr lang="ru-RU"/>
          </a:p>
        </p:txBody>
      </p:sp>
      <p:sp>
        <p:nvSpPr>
          <p:cNvPr id="7" name="Footer Placeholder 5" hidden="0"/>
          <p:cNvSpPr>
            <a:spLocks noGrp="1"/>
          </p:cNvSpPr>
          <p:nvPr isPhoto="0" userDrawn="0">
            <p:ph type="ftr" sz="quarter" idx="11" hasCustomPrompt="0"/>
          </p:nvPr>
        </p:nvSpPr>
        <p:spPr bwMode="auto"/>
        <p:txBody>
          <a:bodyPr/>
          <a:lstStyle/>
          <a:p>
            <a:pPr>
              <a:defRPr/>
            </a:pPr>
            <a:endParaRPr lang="ru-RU"/>
          </a:p>
        </p:txBody>
      </p:sp>
      <p:sp>
        <p:nvSpPr>
          <p:cNvPr id="8" name="Slide Number Placeholder 6" hidden="0"/>
          <p:cNvSpPr>
            <a:spLocks noGrp="1"/>
          </p:cNvSpPr>
          <p:nvPr isPhoto="0" userDrawn="0">
            <p:ph type="sldNum" sz="quarter" idx="12" hasCustomPrompt="0"/>
          </p:nvPr>
        </p:nvSpPr>
        <p:spPr bwMode="auto"/>
        <p:txBody>
          <a:bodyPr/>
          <a:lstStyle/>
          <a:p>
            <a:pPr>
              <a:defRPr/>
            </a:pPr>
            <a:fld id="{31043810-F82D-4373-AAA2-16223EB81E61}" type="slidenum">
              <a:rPr lang="ru-RU"/>
              <a:t/>
            </a:fld>
            <a:endParaRPr lang="ru-RU"/>
          </a:p>
        </p:txBody>
      </p:sp>
      <p:sp>
        <p:nvSpPr>
          <p:cNvPr id="9" name="Content Placeholder 8" hidden="0"/>
          <p:cNvSpPr>
            <a:spLocks noGrp="1"/>
          </p:cNvSpPr>
          <p:nvPr isPhoto="0" userDrawn="0">
            <p:ph sz="quarter" idx="13" hasCustomPrompt="0"/>
          </p:nvPr>
        </p:nvSpPr>
        <p:spPr bwMode="auto">
          <a:xfrm>
            <a:off x="487680" y="1600200"/>
            <a:ext cx="5388864" cy="4526280"/>
          </a:xfrm>
        </p:spPr>
        <p:txBody>
          <a:bodyPr/>
          <a:lstStyle/>
          <a:p>
            <a:pPr lvl="0">
              <a:defRPr/>
            </a:pPr>
            <a:r>
              <a:rPr lang="ru-RU"/>
              <a:t>Образец текста</a:t>
            </a:r>
            <a:endParaRPr/>
          </a:p>
          <a:p>
            <a:pPr lvl="1">
              <a:defRPr/>
            </a:pPr>
            <a:r>
              <a:rPr lang="ru-RU"/>
              <a:t>Второй уровень</a:t>
            </a:r>
            <a:endParaRPr/>
          </a:p>
          <a:p>
            <a:pPr lvl="2">
              <a:defRPr/>
            </a:pPr>
            <a:r>
              <a:rPr lang="ru-RU"/>
              <a:t>Третий уровень</a:t>
            </a:r>
            <a:endParaRPr/>
          </a:p>
          <a:p>
            <a:pPr lvl="3">
              <a:defRPr/>
            </a:pPr>
            <a:r>
              <a:rPr lang="ru-RU"/>
              <a:t>Четвертый уровень</a:t>
            </a:r>
            <a:endParaRPr/>
          </a:p>
          <a:p>
            <a:pPr lvl="4">
              <a:defRPr/>
            </a:pPr>
            <a:r>
              <a:rPr lang="ru-RU"/>
              <a:t>Пятый уровень</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1" showMasterPhAnim="0" type="twoTxTwoObj" userDrawn="1">
  <p:cSld name="Сравнение">
    <p:spTree>
      <p:nvGrpSpPr>
        <p:cNvPr id="1" name="" hidden="0"/>
        <p:cNvGrpSpPr/>
        <p:nvPr isPhoto="0" userDrawn="0"/>
      </p:nvGrpSpPr>
      <p:grpSpPr bwMode="auto">
        <a:xfrm>
          <a:off x="0" y="0"/>
          <a:ext cx="0" cy="0"/>
          <a:chOff x="0" y="0"/>
          <a:chExt cx="0" cy="0"/>
        </a:xfrm>
      </p:grpSpPr>
      <p:sp>
        <p:nvSpPr>
          <p:cNvPr id="4" name="Title 1" hidden="0"/>
          <p:cNvSpPr>
            <a:spLocks noGrp="1"/>
          </p:cNvSpPr>
          <p:nvPr isPhoto="0" userDrawn="0">
            <p:ph type="title" hasCustomPrompt="0"/>
          </p:nvPr>
        </p:nvSpPr>
        <p:spPr bwMode="auto"/>
        <p:txBody>
          <a:bodyPr/>
          <a:lstStyle>
            <a:lvl1pPr>
              <a:defRPr/>
            </a:lvl1pPr>
          </a:lstStyle>
          <a:p>
            <a:pPr>
              <a:defRPr/>
            </a:pPr>
            <a:r>
              <a:rPr lang="ru-RU"/>
              <a:t>Образец заголовка</a:t>
            </a:r>
            <a:endParaRPr lang="en-US"/>
          </a:p>
        </p:txBody>
      </p:sp>
      <p:sp>
        <p:nvSpPr>
          <p:cNvPr id="5" name="Text Placeholder 2" hidden="0"/>
          <p:cNvSpPr>
            <a:spLocks noGrp="1"/>
          </p:cNvSpPr>
          <p:nvPr isPhoto="0" userDrawn="0">
            <p:ph type="body" idx="1" hasCustomPrompt="0"/>
          </p:nvPr>
        </p:nvSpPr>
        <p:spPr bwMode="auto">
          <a:xfrm>
            <a:off x="609600" y="1600200"/>
            <a:ext cx="5386917" cy="609600"/>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defRPr/>
            </a:pPr>
            <a:r>
              <a:rPr lang="ru-RU"/>
              <a:t>Образец текста</a:t>
            </a:r>
            <a:endParaRPr/>
          </a:p>
        </p:txBody>
      </p:sp>
      <p:sp>
        <p:nvSpPr>
          <p:cNvPr id="6" name="Text Placeholder 4" hidden="0"/>
          <p:cNvSpPr>
            <a:spLocks noGrp="1"/>
          </p:cNvSpPr>
          <p:nvPr isPhoto="0" userDrawn="0">
            <p:ph type="body" sz="quarter" idx="3" hasCustomPrompt="0"/>
          </p:nvPr>
        </p:nvSpPr>
        <p:spPr bwMode="auto">
          <a:xfrm>
            <a:off x="6197601" y="1600200"/>
            <a:ext cx="5389033" cy="609600"/>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defRPr/>
            </a:pPr>
            <a:r>
              <a:rPr lang="ru-RU"/>
              <a:t>Образец текста</a:t>
            </a:r>
            <a:endParaRPr/>
          </a:p>
        </p:txBody>
      </p:sp>
      <p:sp>
        <p:nvSpPr>
          <p:cNvPr id="7" name="Date Placeholder 6" hidden="0"/>
          <p:cNvSpPr>
            <a:spLocks noGrp="1"/>
          </p:cNvSpPr>
          <p:nvPr isPhoto="0" userDrawn="0">
            <p:ph type="dt" sz="half" idx="10" hasCustomPrompt="0"/>
          </p:nvPr>
        </p:nvSpPr>
        <p:spPr bwMode="auto"/>
        <p:txBody>
          <a:bodyPr/>
          <a:lstStyle/>
          <a:p>
            <a:pPr>
              <a:defRPr/>
            </a:pPr>
            <a:fld id="{E50B6BB3-98B8-47B8-9B9C-0749C02CD4B3}" type="datetimeFigureOut">
              <a:rPr lang="ru-RU"/>
              <a:t/>
            </a:fld>
            <a:endParaRPr lang="ru-RU"/>
          </a:p>
        </p:txBody>
      </p:sp>
      <p:sp>
        <p:nvSpPr>
          <p:cNvPr id="8" name="Footer Placeholder 7" hidden="0"/>
          <p:cNvSpPr>
            <a:spLocks noGrp="1"/>
          </p:cNvSpPr>
          <p:nvPr isPhoto="0" userDrawn="0">
            <p:ph type="ftr" sz="quarter" idx="11" hasCustomPrompt="0"/>
          </p:nvPr>
        </p:nvSpPr>
        <p:spPr bwMode="auto"/>
        <p:txBody>
          <a:bodyPr/>
          <a:lstStyle/>
          <a:p>
            <a:pPr>
              <a:defRPr/>
            </a:pPr>
            <a:endParaRPr lang="ru-RU"/>
          </a:p>
        </p:txBody>
      </p:sp>
      <p:sp>
        <p:nvSpPr>
          <p:cNvPr id="9" name="Slide Number Placeholder 8" hidden="0"/>
          <p:cNvSpPr>
            <a:spLocks noGrp="1"/>
          </p:cNvSpPr>
          <p:nvPr isPhoto="0" userDrawn="0">
            <p:ph type="sldNum" sz="quarter" idx="12" hasCustomPrompt="0"/>
          </p:nvPr>
        </p:nvSpPr>
        <p:spPr bwMode="auto"/>
        <p:txBody>
          <a:bodyPr/>
          <a:lstStyle/>
          <a:p>
            <a:pPr>
              <a:defRPr/>
            </a:pPr>
            <a:fld id="{31043810-F82D-4373-AAA2-16223EB81E61}" type="slidenum">
              <a:rPr lang="ru-RU"/>
              <a:t/>
            </a:fld>
            <a:endParaRPr lang="ru-RU"/>
          </a:p>
        </p:txBody>
      </p:sp>
      <p:sp>
        <p:nvSpPr>
          <p:cNvPr id="10" name="Content Placeholder 10" hidden="0"/>
          <p:cNvSpPr>
            <a:spLocks noGrp="1"/>
          </p:cNvSpPr>
          <p:nvPr isPhoto="0" userDrawn="0">
            <p:ph sz="quarter" idx="13" hasCustomPrompt="0"/>
          </p:nvPr>
        </p:nvSpPr>
        <p:spPr bwMode="auto">
          <a:xfrm>
            <a:off x="609600" y="2212848"/>
            <a:ext cx="5388864" cy="3913632"/>
          </a:xfrm>
        </p:spPr>
        <p:txBody>
          <a:bodyPr/>
          <a:lstStyle/>
          <a:p>
            <a:pPr lvl="0">
              <a:defRPr/>
            </a:pPr>
            <a:r>
              <a:rPr lang="ru-RU"/>
              <a:t>Образец текста</a:t>
            </a:r>
            <a:endParaRPr/>
          </a:p>
          <a:p>
            <a:pPr lvl="1">
              <a:defRPr/>
            </a:pPr>
            <a:r>
              <a:rPr lang="ru-RU"/>
              <a:t>Второй уровень</a:t>
            </a:r>
            <a:endParaRPr/>
          </a:p>
          <a:p>
            <a:pPr lvl="2">
              <a:defRPr/>
            </a:pPr>
            <a:r>
              <a:rPr lang="ru-RU"/>
              <a:t>Третий уровень</a:t>
            </a:r>
            <a:endParaRPr/>
          </a:p>
          <a:p>
            <a:pPr lvl="3">
              <a:defRPr/>
            </a:pPr>
            <a:r>
              <a:rPr lang="ru-RU"/>
              <a:t>Четвертый уровень</a:t>
            </a:r>
            <a:endParaRPr/>
          </a:p>
          <a:p>
            <a:pPr lvl="4">
              <a:defRPr/>
            </a:pPr>
            <a:r>
              <a:rPr lang="ru-RU"/>
              <a:t>Пятый уровень</a:t>
            </a:r>
            <a:endParaRPr lang="en-US"/>
          </a:p>
        </p:txBody>
      </p:sp>
      <p:sp>
        <p:nvSpPr>
          <p:cNvPr id="11" name="Content Placeholder 12" hidden="0"/>
          <p:cNvSpPr>
            <a:spLocks noGrp="1"/>
          </p:cNvSpPr>
          <p:nvPr isPhoto="0" userDrawn="0">
            <p:ph sz="quarter" idx="14" hasCustomPrompt="0"/>
          </p:nvPr>
        </p:nvSpPr>
        <p:spPr bwMode="auto">
          <a:xfrm>
            <a:off x="6230111" y="2212849"/>
            <a:ext cx="5388864" cy="3913187"/>
          </a:xfrm>
        </p:spPr>
        <p:txBody>
          <a:bodyPr/>
          <a:lstStyle/>
          <a:p>
            <a:pPr lvl="0">
              <a:defRPr/>
            </a:pPr>
            <a:r>
              <a:rPr lang="ru-RU"/>
              <a:t>Образец текста</a:t>
            </a:r>
            <a:endParaRPr/>
          </a:p>
          <a:p>
            <a:pPr lvl="1">
              <a:defRPr/>
            </a:pPr>
            <a:r>
              <a:rPr lang="ru-RU"/>
              <a:t>Второй уровень</a:t>
            </a:r>
            <a:endParaRPr/>
          </a:p>
          <a:p>
            <a:pPr lvl="2">
              <a:defRPr/>
            </a:pPr>
            <a:r>
              <a:rPr lang="ru-RU"/>
              <a:t>Третий уровень</a:t>
            </a:r>
            <a:endParaRPr/>
          </a:p>
          <a:p>
            <a:pPr lvl="3">
              <a:defRPr/>
            </a:pPr>
            <a:r>
              <a:rPr lang="ru-RU"/>
              <a:t>Четвертый уровень</a:t>
            </a:r>
            <a:endParaRPr/>
          </a:p>
          <a:p>
            <a:pPr lvl="4">
              <a:defRPr/>
            </a:pPr>
            <a:r>
              <a:rPr lang="ru-RU"/>
              <a:t>Пятый уровень</a:t>
            </a:r>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1" showMasterPhAnim="0" type="titleOnly" userDrawn="1">
  <p:cSld name="Только заголовок">
    <p:spTree>
      <p:nvGrpSpPr>
        <p:cNvPr id="1" name="" hidden="0"/>
        <p:cNvGrpSpPr/>
        <p:nvPr isPhoto="0" userDrawn="0"/>
      </p:nvGrpSpPr>
      <p:grpSpPr bwMode="auto">
        <a:xfrm>
          <a:off x="0" y="0"/>
          <a:ext cx="0" cy="0"/>
          <a:chOff x="0" y="0"/>
          <a:chExt cx="0" cy="0"/>
        </a:xfrm>
      </p:grpSpPr>
      <p:sp>
        <p:nvSpPr>
          <p:cNvPr id="4" name="Title 1" hidden="0"/>
          <p:cNvSpPr>
            <a:spLocks noGrp="1"/>
          </p:cNvSpPr>
          <p:nvPr isPhoto="0" userDrawn="0">
            <p:ph type="title" hasCustomPrompt="0"/>
          </p:nvPr>
        </p:nvSpPr>
        <p:spPr bwMode="auto"/>
        <p:txBody>
          <a:bodyPr/>
          <a:lstStyle/>
          <a:p>
            <a:pPr>
              <a:defRPr/>
            </a:pPr>
            <a:r>
              <a:rPr lang="ru-RU"/>
              <a:t>Образец заголовка</a:t>
            </a:r>
            <a:endParaRPr lang="en-US"/>
          </a:p>
        </p:txBody>
      </p:sp>
      <p:sp>
        <p:nvSpPr>
          <p:cNvPr id="5" name="Date Placeholder 2" hidden="0"/>
          <p:cNvSpPr>
            <a:spLocks noGrp="1"/>
          </p:cNvSpPr>
          <p:nvPr isPhoto="0" userDrawn="0">
            <p:ph type="dt" sz="half" idx="10" hasCustomPrompt="0"/>
          </p:nvPr>
        </p:nvSpPr>
        <p:spPr bwMode="auto"/>
        <p:txBody>
          <a:bodyPr/>
          <a:lstStyle/>
          <a:p>
            <a:pPr>
              <a:defRPr/>
            </a:pPr>
            <a:fld id="{E50B6BB3-98B8-47B8-9B9C-0749C02CD4B3}" type="datetimeFigureOut">
              <a:rPr lang="ru-RU"/>
              <a:t/>
            </a:fld>
            <a:endParaRPr lang="ru-RU"/>
          </a:p>
        </p:txBody>
      </p:sp>
      <p:sp>
        <p:nvSpPr>
          <p:cNvPr id="6" name="Footer Placeholder 3" hidden="0"/>
          <p:cNvSpPr>
            <a:spLocks noGrp="1"/>
          </p:cNvSpPr>
          <p:nvPr isPhoto="0" userDrawn="0">
            <p:ph type="ftr" sz="quarter" idx="11" hasCustomPrompt="0"/>
          </p:nvPr>
        </p:nvSpPr>
        <p:spPr bwMode="auto"/>
        <p:txBody>
          <a:bodyPr/>
          <a:lstStyle/>
          <a:p>
            <a:pPr>
              <a:defRPr/>
            </a:pPr>
            <a:endParaRPr lang="ru-RU"/>
          </a:p>
        </p:txBody>
      </p:sp>
      <p:sp>
        <p:nvSpPr>
          <p:cNvPr id="7" name="Slide Number Placeholder 4" hidden="0"/>
          <p:cNvSpPr>
            <a:spLocks noGrp="1"/>
          </p:cNvSpPr>
          <p:nvPr isPhoto="0" userDrawn="0">
            <p:ph type="sldNum" sz="quarter" idx="12" hasCustomPrompt="0"/>
          </p:nvPr>
        </p:nvSpPr>
        <p:spPr bwMode="auto"/>
        <p:txBody>
          <a:bodyPr/>
          <a:lstStyle/>
          <a:p>
            <a:pPr>
              <a:defRPr/>
            </a:pPr>
            <a:fld id="{31043810-F82D-4373-AAA2-16223EB81E61}" type="slidenum">
              <a:rPr lang="ru-RU"/>
              <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1" showMasterPhAnim="0" type="blank" userDrawn="1">
  <p:cSld name="Пустой слайд">
    <p:spTree>
      <p:nvGrpSpPr>
        <p:cNvPr id="1" name="" hidden="0"/>
        <p:cNvGrpSpPr/>
        <p:nvPr isPhoto="0" userDrawn="0"/>
      </p:nvGrpSpPr>
      <p:grpSpPr bwMode="auto">
        <a:xfrm>
          <a:off x="0" y="0"/>
          <a:ext cx="0" cy="0"/>
          <a:chOff x="0" y="0"/>
          <a:chExt cx="0" cy="0"/>
        </a:xfrm>
      </p:grpSpPr>
      <p:sp>
        <p:nvSpPr>
          <p:cNvPr id="4" name="Date Placeholder 1" hidden="0"/>
          <p:cNvSpPr>
            <a:spLocks noGrp="1"/>
          </p:cNvSpPr>
          <p:nvPr isPhoto="0" userDrawn="0">
            <p:ph type="dt" sz="half" idx="10" hasCustomPrompt="0"/>
          </p:nvPr>
        </p:nvSpPr>
        <p:spPr bwMode="auto"/>
        <p:txBody>
          <a:bodyPr/>
          <a:lstStyle/>
          <a:p>
            <a:pPr>
              <a:defRPr/>
            </a:pPr>
            <a:fld id="{E50B6BB3-98B8-47B8-9B9C-0749C02CD4B3}" type="datetimeFigureOut">
              <a:rPr lang="ru-RU"/>
              <a:t/>
            </a:fld>
            <a:endParaRPr lang="ru-RU"/>
          </a:p>
        </p:txBody>
      </p:sp>
      <p:sp>
        <p:nvSpPr>
          <p:cNvPr id="5" name="Footer Placeholder 2" hidden="0"/>
          <p:cNvSpPr>
            <a:spLocks noGrp="1"/>
          </p:cNvSpPr>
          <p:nvPr isPhoto="0" userDrawn="0">
            <p:ph type="ftr" sz="quarter" idx="11" hasCustomPrompt="0"/>
          </p:nvPr>
        </p:nvSpPr>
        <p:spPr bwMode="auto"/>
        <p:txBody>
          <a:bodyPr/>
          <a:lstStyle/>
          <a:p>
            <a:pPr>
              <a:defRPr/>
            </a:pPr>
            <a:endParaRPr lang="ru-RU"/>
          </a:p>
        </p:txBody>
      </p:sp>
      <p:sp>
        <p:nvSpPr>
          <p:cNvPr id="6" name="Slide Number Placeholder 3" hidden="0"/>
          <p:cNvSpPr>
            <a:spLocks noGrp="1"/>
          </p:cNvSpPr>
          <p:nvPr isPhoto="0" userDrawn="0">
            <p:ph type="sldNum" sz="quarter" idx="12" hasCustomPrompt="0"/>
          </p:nvPr>
        </p:nvSpPr>
        <p:spPr bwMode="auto"/>
        <p:txBody>
          <a:bodyPr/>
          <a:lstStyle/>
          <a:p>
            <a:pPr>
              <a:defRPr/>
            </a:pPr>
            <a:fld id="{31043810-F82D-4373-AAA2-16223EB81E61}" type="slidenum">
              <a:rPr lang="ru-RU"/>
              <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1" showMasterPhAnim="0" type="objTx" userDrawn="1">
  <p:cSld name="Объект с подписью">
    <p:spTree>
      <p:nvGrpSpPr>
        <p:cNvPr id="1" name="" hidden="0"/>
        <p:cNvGrpSpPr/>
        <p:nvPr isPhoto="0" userDrawn="0"/>
      </p:nvGrpSpPr>
      <p:grpSpPr bwMode="auto">
        <a:xfrm>
          <a:off x="0" y="0"/>
          <a:ext cx="0" cy="0"/>
          <a:chOff x="0" y="0"/>
          <a:chExt cx="0" cy="0"/>
        </a:xfrm>
      </p:grpSpPr>
      <p:sp>
        <p:nvSpPr>
          <p:cNvPr id="4" name="Title 1" hidden="0"/>
          <p:cNvSpPr>
            <a:spLocks noGrp="1"/>
          </p:cNvSpPr>
          <p:nvPr isPhoto="0" userDrawn="0">
            <p:ph type="title" hasCustomPrompt="0"/>
          </p:nvPr>
        </p:nvSpPr>
        <p:spPr bwMode="auto">
          <a:xfrm>
            <a:off x="7876117" y="266700"/>
            <a:ext cx="4011084" cy="2095500"/>
          </a:xfrm>
        </p:spPr>
        <p:txBody>
          <a:bodyPr anchor="b"/>
          <a:lstStyle>
            <a:lvl1pPr algn="ctr">
              <a:lnSpc>
                <a:spcPct val="100000"/>
              </a:lnSpc>
              <a:defRPr sz="2800" b="0"/>
            </a:lvl1pPr>
          </a:lstStyle>
          <a:p>
            <a:pPr>
              <a:defRPr/>
            </a:pPr>
            <a:r>
              <a:rPr lang="ru-RU"/>
              <a:t>Образец заголовка</a:t>
            </a:r>
            <a:endParaRPr lang="en-US"/>
          </a:p>
        </p:txBody>
      </p:sp>
      <p:sp>
        <p:nvSpPr>
          <p:cNvPr id="5" name="Content Placeholder 2" hidden="0"/>
          <p:cNvSpPr>
            <a:spLocks noGrp="1"/>
          </p:cNvSpPr>
          <p:nvPr isPhoto="0" userDrawn="0">
            <p:ph idx="1" hasCustomPrompt="0"/>
          </p:nvPr>
        </p:nvSpPr>
        <p:spPr bwMode="auto">
          <a:xfrm>
            <a:off x="958850" y="273051"/>
            <a:ext cx="66611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defRPr/>
            </a:pPr>
            <a:r>
              <a:rPr lang="ru-RU"/>
              <a:t>Образец текста</a:t>
            </a:r>
            <a:endParaRPr/>
          </a:p>
          <a:p>
            <a:pPr lvl="1">
              <a:defRPr/>
            </a:pPr>
            <a:r>
              <a:rPr lang="ru-RU"/>
              <a:t>Второй уровень</a:t>
            </a:r>
            <a:endParaRPr/>
          </a:p>
          <a:p>
            <a:pPr lvl="2">
              <a:defRPr/>
            </a:pPr>
            <a:r>
              <a:rPr lang="ru-RU"/>
              <a:t>Третий уровень</a:t>
            </a:r>
            <a:endParaRPr/>
          </a:p>
          <a:p>
            <a:pPr lvl="3">
              <a:defRPr/>
            </a:pPr>
            <a:r>
              <a:rPr lang="ru-RU"/>
              <a:t>Четвертый уровень</a:t>
            </a:r>
            <a:endParaRPr/>
          </a:p>
          <a:p>
            <a:pPr lvl="4">
              <a:defRPr/>
            </a:pPr>
            <a:r>
              <a:rPr lang="ru-RU"/>
              <a:t>Пятый уровень</a:t>
            </a:r>
            <a:endParaRPr lang="en-US"/>
          </a:p>
        </p:txBody>
      </p:sp>
      <p:sp>
        <p:nvSpPr>
          <p:cNvPr id="6" name="Text Placeholder 3" hidden="0"/>
          <p:cNvSpPr>
            <a:spLocks noGrp="1"/>
          </p:cNvSpPr>
          <p:nvPr isPhoto="0" userDrawn="0">
            <p:ph type="body" sz="half" idx="2" hasCustomPrompt="0"/>
          </p:nvPr>
        </p:nvSpPr>
        <p:spPr bwMode="auto">
          <a:xfrm>
            <a:off x="7876117" y="2438401"/>
            <a:ext cx="4011084" cy="3687762"/>
          </a:xfrm>
        </p:spPr>
        <p:txBody>
          <a:bodyPr>
            <a:normAutofit/>
          </a:bodyPr>
          <a:lstStyle>
            <a:lvl1pPr marL="0" indent="0" algn="ctr">
              <a:lnSpc>
                <a:spcPct val="125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defRPr/>
            </a:pPr>
            <a:r>
              <a:rPr lang="ru-RU"/>
              <a:t>Образец текста</a:t>
            </a:r>
            <a:endParaRPr/>
          </a:p>
        </p:txBody>
      </p:sp>
      <p:sp>
        <p:nvSpPr>
          <p:cNvPr id="7" name="Date Placeholder 4" hidden="0"/>
          <p:cNvSpPr>
            <a:spLocks noGrp="1"/>
          </p:cNvSpPr>
          <p:nvPr isPhoto="0" userDrawn="0">
            <p:ph type="dt" sz="half" idx="10" hasCustomPrompt="0"/>
          </p:nvPr>
        </p:nvSpPr>
        <p:spPr bwMode="auto"/>
        <p:txBody>
          <a:bodyPr/>
          <a:lstStyle/>
          <a:p>
            <a:pPr>
              <a:defRPr/>
            </a:pPr>
            <a:fld id="{E50B6BB3-98B8-47B8-9B9C-0749C02CD4B3}" type="datetimeFigureOut">
              <a:rPr lang="ru-RU"/>
              <a:t/>
            </a:fld>
            <a:endParaRPr lang="ru-RU"/>
          </a:p>
        </p:txBody>
      </p:sp>
      <p:sp>
        <p:nvSpPr>
          <p:cNvPr id="8" name="Footer Placeholder 5" hidden="0"/>
          <p:cNvSpPr>
            <a:spLocks noGrp="1"/>
          </p:cNvSpPr>
          <p:nvPr isPhoto="0" userDrawn="0">
            <p:ph type="ftr" sz="quarter" idx="11" hasCustomPrompt="0"/>
          </p:nvPr>
        </p:nvSpPr>
        <p:spPr bwMode="auto"/>
        <p:txBody>
          <a:bodyPr/>
          <a:lstStyle/>
          <a:p>
            <a:pPr>
              <a:defRPr/>
            </a:pPr>
            <a:endParaRPr lang="ru-RU"/>
          </a:p>
        </p:txBody>
      </p:sp>
      <p:sp>
        <p:nvSpPr>
          <p:cNvPr id="9" name="Slide Number Placeholder 6" hidden="0"/>
          <p:cNvSpPr>
            <a:spLocks noGrp="1"/>
          </p:cNvSpPr>
          <p:nvPr isPhoto="0" userDrawn="0">
            <p:ph type="sldNum" sz="quarter" idx="12" hasCustomPrompt="0"/>
          </p:nvPr>
        </p:nvSpPr>
        <p:spPr bwMode="auto"/>
        <p:txBody>
          <a:bodyPr/>
          <a:lstStyle/>
          <a:p>
            <a:pPr>
              <a:defRPr/>
            </a:pPr>
            <a:fld id="{31043810-F82D-4373-AAA2-16223EB81E61}" type="slidenum">
              <a:rPr lang="ru-RU"/>
              <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1" showMasterPhAnim="0" type="picTx" userDrawn="1">
  <p:cSld name="Рисунок с подписью">
    <p:spTree>
      <p:nvGrpSpPr>
        <p:cNvPr id="1" name="" hidden="0"/>
        <p:cNvGrpSpPr/>
        <p:nvPr isPhoto="0" userDrawn="0"/>
      </p:nvGrpSpPr>
      <p:grpSpPr bwMode="auto">
        <a:xfrm>
          <a:off x="0" y="0"/>
          <a:ext cx="0" cy="0"/>
          <a:chOff x="0" y="0"/>
          <a:chExt cx="0" cy="0"/>
        </a:xfrm>
      </p:grpSpPr>
      <p:sp>
        <p:nvSpPr>
          <p:cNvPr id="4" name="Title 1" hidden="0"/>
          <p:cNvSpPr>
            <a:spLocks noGrp="1"/>
          </p:cNvSpPr>
          <p:nvPr isPhoto="0" userDrawn="0">
            <p:ph type="title" hasCustomPrompt="0"/>
          </p:nvPr>
        </p:nvSpPr>
        <p:spPr bwMode="auto">
          <a:xfrm>
            <a:off x="2239435" y="228600"/>
            <a:ext cx="7615765" cy="895350"/>
          </a:xfrm>
        </p:spPr>
        <p:txBody>
          <a:bodyPr anchor="b"/>
          <a:lstStyle>
            <a:lvl1pPr algn="ctr">
              <a:lnSpc>
                <a:spcPct val="100000"/>
              </a:lnSpc>
              <a:defRPr sz="2800" b="0"/>
            </a:lvl1pPr>
          </a:lstStyle>
          <a:p>
            <a:pPr>
              <a:defRPr/>
            </a:pPr>
            <a:r>
              <a:rPr lang="ru-RU"/>
              <a:t>Образец заголовка</a:t>
            </a:r>
            <a:endParaRPr lang="en-US"/>
          </a:p>
        </p:txBody>
      </p:sp>
      <p:sp>
        <p:nvSpPr>
          <p:cNvPr id="5" name="Picture Placeholder 2" hidden="0"/>
          <p:cNvSpPr>
            <a:spLocks noGrp="1"/>
          </p:cNvSpPr>
          <p:nvPr isPhoto="0" userDrawn="0">
            <p:ph type="pic" idx="1" hasCustomPrompt="0"/>
          </p:nvPr>
        </p:nvSpPr>
        <p:spPr bwMode="auto">
          <a:xfrm>
            <a:off x="2010835" y="1143000"/>
            <a:ext cx="8072965" cy="4541044"/>
          </a:xfrm>
          <a:prstGeom prst="rect">
            <a:avLst/>
          </a:prstGeom>
          <a:ln w="76200">
            <a:solidFill>
              <a:schemeClr val="bg1"/>
            </a:solidFill>
          </a:ln>
          <a:effectLst>
            <a:outerShdw blurRad="88900" dist="50800" dir="5400000" rotWithShape="0" algn="ctr">
              <a:srgbClr val="000000">
                <a:alpha val="25000"/>
              </a:srgbClr>
            </a:outerShdw>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a:defRPr/>
            </a:pPr>
            <a:r>
              <a:rPr lang="ru-RU"/>
              <a:t>Вставка рисунка</a:t>
            </a:r>
            <a:endParaRPr lang="en-US"/>
          </a:p>
        </p:txBody>
      </p:sp>
      <p:sp>
        <p:nvSpPr>
          <p:cNvPr id="6" name="Text Placeholder 3" hidden="0"/>
          <p:cNvSpPr>
            <a:spLocks noGrp="1"/>
          </p:cNvSpPr>
          <p:nvPr isPhoto="0" userDrawn="0">
            <p:ph type="body" sz="half" idx="2" hasCustomPrompt="0"/>
          </p:nvPr>
        </p:nvSpPr>
        <p:spPr bwMode="auto">
          <a:xfrm>
            <a:off x="2239435" y="5810250"/>
            <a:ext cx="7615765" cy="5334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defRPr/>
            </a:pPr>
            <a:r>
              <a:rPr lang="ru-RU"/>
              <a:t>Образец текста</a:t>
            </a:r>
            <a:endParaRPr/>
          </a:p>
        </p:txBody>
      </p:sp>
      <p:sp>
        <p:nvSpPr>
          <p:cNvPr id="7" name="Date Placeholder 4" hidden="0"/>
          <p:cNvSpPr>
            <a:spLocks noGrp="1"/>
          </p:cNvSpPr>
          <p:nvPr isPhoto="0" userDrawn="0">
            <p:ph type="dt" sz="half" idx="10" hasCustomPrompt="0"/>
          </p:nvPr>
        </p:nvSpPr>
        <p:spPr bwMode="auto"/>
        <p:txBody>
          <a:bodyPr/>
          <a:lstStyle/>
          <a:p>
            <a:pPr>
              <a:defRPr/>
            </a:pPr>
            <a:fld id="{E50B6BB3-98B8-47B8-9B9C-0749C02CD4B3}" type="datetimeFigureOut">
              <a:rPr lang="ru-RU"/>
              <a:t/>
            </a:fld>
            <a:endParaRPr lang="ru-RU"/>
          </a:p>
        </p:txBody>
      </p:sp>
      <p:sp>
        <p:nvSpPr>
          <p:cNvPr id="8" name="Footer Placeholder 5" hidden="0"/>
          <p:cNvSpPr>
            <a:spLocks noGrp="1"/>
          </p:cNvSpPr>
          <p:nvPr isPhoto="0" userDrawn="0">
            <p:ph type="ftr" sz="quarter" idx="11" hasCustomPrompt="0"/>
          </p:nvPr>
        </p:nvSpPr>
        <p:spPr bwMode="auto"/>
        <p:txBody>
          <a:bodyPr/>
          <a:lstStyle/>
          <a:p>
            <a:pPr>
              <a:defRPr/>
            </a:pPr>
            <a:endParaRPr lang="ru-RU"/>
          </a:p>
        </p:txBody>
      </p:sp>
      <p:sp>
        <p:nvSpPr>
          <p:cNvPr id="9" name="Slide Number Placeholder 6" hidden="0"/>
          <p:cNvSpPr>
            <a:spLocks noGrp="1"/>
          </p:cNvSpPr>
          <p:nvPr isPhoto="0" userDrawn="0">
            <p:ph type="sldNum" sz="quarter" idx="12" hasCustomPrompt="0"/>
          </p:nvPr>
        </p:nvSpPr>
        <p:spPr bwMode="auto"/>
        <p:txBody>
          <a:bodyPr/>
          <a:lstStyle/>
          <a:p>
            <a:pPr>
              <a:defRPr/>
            </a:pPr>
            <a:fld id="{31043810-F82D-4373-AAA2-16223EB81E61}" type="slidenum">
              <a:rPr lang="ru-RU"/>
              <a:t/>
            </a:fld>
            <a:endParaRPr lang="ru-RU"/>
          </a:p>
        </p:txBody>
      </p:sp>
    </p:spTree>
  </p:cSld>
  <p:clrMapOvr>
    <a:masterClrMapping/>
  </p:clrMapOvr>
</p:sldLayout>
</file>

<file path=ppt/slideMasters/_rels/slideMaster1.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reserve="0">
  <p:cSld name="">
    <p:bg>
      <p:bgRef idx="1002">
        <a:schemeClr val="bg1"/>
      </p:bgRef>
    </p:bg>
    <p:spTree>
      <p:nvGrpSpPr>
        <p:cNvPr id="1" name="" hidden="0"/>
        <p:cNvGrpSpPr/>
        <p:nvPr isPhoto="0" userDrawn="0"/>
      </p:nvGrpSpPr>
      <p:grpSpPr bwMode="auto">
        <a:xfrm>
          <a:off x="0" y="0"/>
          <a:ext cx="0" cy="0"/>
          <a:chOff x="0" y="0"/>
          <a:chExt cx="0" cy="0"/>
        </a:xfrm>
      </p:grpSpPr>
      <p:sp>
        <p:nvSpPr>
          <p:cNvPr id="4" name="Title Placeholder 1" hidden="0"/>
          <p:cNvSpPr>
            <a:spLocks noGrp="1"/>
          </p:cNvSpPr>
          <p:nvPr isPhoto="0" userDrawn="0">
            <p:ph type="title" hasCustomPrompt="0"/>
          </p:nvPr>
        </p:nvSpPr>
        <p:spPr bwMode="auto">
          <a:xfrm>
            <a:off x="609600" y="0"/>
            <a:ext cx="10972800" cy="1600200"/>
          </a:xfrm>
          <a:prstGeom prst="rect">
            <a:avLst/>
          </a:prstGeom>
        </p:spPr>
        <p:txBody>
          <a:bodyPr vert="horz" lIns="91440" tIns="45720" rIns="91440" bIns="45720" rtlCol="0" anchor="b">
            <a:noAutofit/>
          </a:bodyPr>
          <a:lstStyle/>
          <a:p>
            <a:pPr>
              <a:defRPr/>
            </a:pPr>
            <a:r>
              <a:rPr lang="ru-RU"/>
              <a:t>Образец заголовка</a:t>
            </a:r>
            <a:endParaRPr lang="en-US"/>
          </a:p>
        </p:txBody>
      </p:sp>
      <p:sp>
        <p:nvSpPr>
          <p:cNvPr id="5" name="Text Placeholder 2" hidden="0"/>
          <p:cNvSpPr>
            <a:spLocks noGrp="1"/>
          </p:cNvSpPr>
          <p:nvPr isPhoto="0" userDrawn="0">
            <p:ph type="body" idx="1" hasCustomPrompt="0"/>
          </p:nvPr>
        </p:nvSpPr>
        <p:spPr bwMode="auto">
          <a:xfrm>
            <a:off x="609600" y="1600201"/>
            <a:ext cx="10972800" cy="4525963"/>
          </a:xfrm>
          <a:prstGeom prst="rect">
            <a:avLst/>
          </a:prstGeom>
        </p:spPr>
        <p:txBody>
          <a:bodyPr vert="horz" lIns="91440" tIns="45720" rIns="91440" bIns="45720" rtlCol="0">
            <a:normAutofit/>
          </a:bodyPr>
          <a:lstStyle/>
          <a:p>
            <a:pPr lvl="0">
              <a:defRPr/>
            </a:pPr>
            <a:r>
              <a:rPr lang="ru-RU"/>
              <a:t>Образец текста</a:t>
            </a:r>
            <a:endParaRPr/>
          </a:p>
          <a:p>
            <a:pPr lvl="1">
              <a:defRPr/>
            </a:pPr>
            <a:r>
              <a:rPr lang="ru-RU"/>
              <a:t>Второй уровень</a:t>
            </a:r>
            <a:endParaRPr/>
          </a:p>
          <a:p>
            <a:pPr lvl="2">
              <a:defRPr/>
            </a:pPr>
            <a:r>
              <a:rPr lang="ru-RU"/>
              <a:t>Третий уровень</a:t>
            </a:r>
            <a:endParaRPr/>
          </a:p>
          <a:p>
            <a:pPr lvl="3">
              <a:defRPr/>
            </a:pPr>
            <a:r>
              <a:rPr lang="ru-RU"/>
              <a:t>Четвертый уровень</a:t>
            </a:r>
            <a:endParaRPr/>
          </a:p>
          <a:p>
            <a:pPr lvl="4">
              <a:defRPr/>
            </a:pPr>
            <a:r>
              <a:rPr lang="ru-RU"/>
              <a:t>Пятый уровень</a:t>
            </a:r>
            <a:endParaRPr lang="en-US"/>
          </a:p>
        </p:txBody>
      </p:sp>
      <p:sp>
        <p:nvSpPr>
          <p:cNvPr id="6" name="Date Placeholder 3" hidden="0"/>
          <p:cNvSpPr>
            <a:spLocks noGrp="1"/>
          </p:cNvSpPr>
          <p:nvPr isPhoto="0" userDrawn="0">
            <p:ph type="dt" sz="half" idx="2" hasCustomPrompt="0"/>
          </p:nvPr>
        </p:nvSpPr>
        <p:spPr bwMode="auto">
          <a:xfrm>
            <a:off x="8484463" y="6356351"/>
            <a:ext cx="2781300" cy="365125"/>
          </a:xfrm>
          <a:prstGeom prst="rect">
            <a:avLst/>
          </a:prstGeom>
        </p:spPr>
        <p:txBody>
          <a:bodyPr vert="horz" lIns="91440" tIns="45720" rIns="45720" bIns="45720" rtlCol="0" anchor="ctr"/>
          <a:lstStyle>
            <a:lvl1pPr algn="r">
              <a:defRPr sz="1200">
                <a:solidFill>
                  <a:schemeClr val="tx1">
                    <a:lumMod val="65000"/>
                    <a:lumOff val="35000"/>
                  </a:schemeClr>
                </a:solidFill>
                <a:latin typeface="Century Gothic"/>
              </a:defRPr>
            </a:lvl1pPr>
          </a:lstStyle>
          <a:p>
            <a:pPr>
              <a:defRPr/>
            </a:pPr>
            <a:fld id="{E50B6BB3-98B8-47B8-9B9C-0749C02CD4B3}" type="datetimeFigureOut">
              <a:rPr lang="ru-RU"/>
              <a:t/>
            </a:fld>
            <a:endParaRPr lang="ru-RU"/>
          </a:p>
        </p:txBody>
      </p:sp>
      <p:sp>
        <p:nvSpPr>
          <p:cNvPr id="7" name="Footer Placeholder 4" hidden="0"/>
          <p:cNvSpPr>
            <a:spLocks noGrp="1"/>
          </p:cNvSpPr>
          <p:nvPr isPhoto="0" userDrawn="0">
            <p:ph type="ftr" sz="quarter" idx="3" hasCustomPrompt="0"/>
          </p:nvPr>
        </p:nvSpPr>
        <p:spPr bwMode="auto">
          <a:xfrm>
            <a:off x="878887" y="6356351"/>
            <a:ext cx="3797300" cy="365125"/>
          </a:xfrm>
          <a:prstGeom prst="rect">
            <a:avLst/>
          </a:prstGeom>
        </p:spPr>
        <p:txBody>
          <a:bodyPr vert="horz" lIns="45720" tIns="45720" rIns="91440" bIns="45720" rtlCol="0" anchor="ctr"/>
          <a:lstStyle>
            <a:lvl1pPr algn="l">
              <a:defRPr sz="1200">
                <a:solidFill>
                  <a:schemeClr val="tx1">
                    <a:lumMod val="65000"/>
                    <a:lumOff val="35000"/>
                  </a:schemeClr>
                </a:solidFill>
                <a:latin typeface="Century Gothic"/>
              </a:defRPr>
            </a:lvl1pPr>
          </a:lstStyle>
          <a:p>
            <a:pPr>
              <a:defRPr/>
            </a:pPr>
            <a:endParaRPr lang="ru-RU"/>
          </a:p>
        </p:txBody>
      </p:sp>
      <p:sp>
        <p:nvSpPr>
          <p:cNvPr id="8" name="Slide Number Placeholder 5" hidden="0"/>
          <p:cNvSpPr>
            <a:spLocks noGrp="1"/>
          </p:cNvSpPr>
          <p:nvPr isPhoto="0" userDrawn="0">
            <p:ph type="sldNum" sz="quarter" idx="4" hasCustomPrompt="0"/>
          </p:nvPr>
        </p:nvSpPr>
        <p:spPr bwMode="auto">
          <a:xfrm>
            <a:off x="11391038" y="6356351"/>
            <a:ext cx="749300" cy="365125"/>
          </a:xfrm>
          <a:prstGeom prst="rect">
            <a:avLst/>
          </a:prstGeom>
        </p:spPr>
        <p:txBody>
          <a:bodyPr vert="horz" lIns="27432" tIns="45720" rIns="45720" bIns="45720" rtlCol="0" anchor="ctr"/>
          <a:lstStyle>
            <a:lvl1pPr algn="l">
              <a:defRPr sz="1200">
                <a:solidFill>
                  <a:schemeClr val="tx1">
                    <a:lumMod val="65000"/>
                    <a:lumOff val="35000"/>
                  </a:schemeClr>
                </a:solidFill>
                <a:latin typeface="Century Gothic"/>
              </a:defRPr>
            </a:lvl1pPr>
          </a:lstStyle>
          <a:p>
            <a:pPr>
              <a:defRPr/>
            </a:pPr>
            <a:fld id="{31043810-F82D-4373-AAA2-16223EB81E61}" type="slidenum">
              <a:rPr lang="ru-RU"/>
              <a:t/>
            </a:fld>
            <a:endParaRPr lang="ru-RU"/>
          </a:p>
        </p:txBody>
      </p:sp>
      <p:sp>
        <p:nvSpPr>
          <p:cNvPr id="9" name="Oval 6" hidden="0"/>
          <p:cNvSpPr/>
          <p:nvPr isPhoto="0" userDrawn="0"/>
        </p:nvSpPr>
        <p:spPr bwMode="auto">
          <a:xfrm>
            <a:off x="11277014" y="6499384"/>
            <a:ext cx="113029" cy="84772"/>
          </a:xfrm>
          <a:prstGeom prst="ellipse">
            <a:avLst/>
          </a:prstGeom>
          <a:solidFill>
            <a:schemeClr val="tx1">
              <a:lumMod val="50000"/>
              <a:lumOff val="5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a:defRPr/>
            </a:pPr>
            <a:endParaRPr lang="en-US" sz="1800">
              <a:solidFill>
                <a:schemeClr val="lt1"/>
              </a:solidFill>
              <a:latin typeface="+mn-lt"/>
              <a:ea typeface="+mn-ea"/>
              <a:cs typeface="+mn-cs"/>
            </a:endParaRPr>
          </a:p>
        </p:txBody>
      </p:sp>
      <p:sp>
        <p:nvSpPr>
          <p:cNvPr id="10" name="Oval 7" hidden="0"/>
          <p:cNvSpPr/>
          <p:nvPr isPhoto="0" userDrawn="0"/>
        </p:nvSpPr>
        <p:spPr bwMode="auto">
          <a:xfrm>
            <a:off x="758825" y="6499384"/>
            <a:ext cx="113029" cy="84772"/>
          </a:xfrm>
          <a:prstGeom prst="ellipse">
            <a:avLst/>
          </a:prstGeom>
          <a:solidFill>
            <a:schemeClr val="tx1">
              <a:lumMod val="50000"/>
              <a:lumOff val="5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p>
        </p:txBody>
      </p:sp>
    </p:spTree>
  </p:cSld>
  <p:clrMap accent1="accent1" accent2="accent2" accent3="accent3" accent4="accent4" accent5="accent5" accent6="accent6" bg1="lt1" bg2="lt2" folHlink="folHlink" hlink="hlink" tx1="dk1" tx2="dk2"/>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a:lnSpc>
          <a:spcPts val="5800"/>
        </a:lnSpc>
        <a:spcBef>
          <a:spcPts val="0"/>
        </a:spcBef>
        <a:buNone/>
        <a:defRPr sz="5400">
          <a:solidFill>
            <a:schemeClr val="tx2"/>
          </a:solidFill>
          <a:latin typeface="+mn-lt"/>
          <a:ea typeface="+mj-ea"/>
          <a:cs typeface="+mj-cs"/>
        </a:defRPr>
      </a:lvl1pPr>
    </p:titleStyle>
    <p:bodyStyle>
      <a:lvl1pPr marL="342900" indent="-342900" algn="l" defTabSz="914400">
        <a:spcBef>
          <a:spcPts val="0"/>
        </a:spcBef>
        <a:buFont typeface="Arial"/>
        <a:buChar char="•"/>
        <a:defRPr sz="2400">
          <a:solidFill>
            <a:schemeClr val="tx1">
              <a:lumMod val="50000"/>
              <a:lumOff val="50000"/>
            </a:schemeClr>
          </a:solidFill>
          <a:latin typeface="+mj-lt"/>
          <a:ea typeface="+mn-ea"/>
          <a:cs typeface="+mn-cs"/>
        </a:defRPr>
      </a:lvl1pPr>
      <a:lvl2pPr marL="742950" indent="-285750" algn="l" defTabSz="914400">
        <a:spcBef>
          <a:spcPts val="0"/>
        </a:spcBef>
        <a:buFont typeface="Courier New"/>
        <a:buChar char="o"/>
        <a:defRPr sz="1600">
          <a:solidFill>
            <a:schemeClr val="tx1">
              <a:lumMod val="50000"/>
              <a:lumOff val="50000"/>
            </a:schemeClr>
          </a:solidFill>
          <a:latin typeface="+mj-lt"/>
          <a:ea typeface="+mn-ea"/>
          <a:cs typeface="+mn-cs"/>
        </a:defRPr>
      </a:lvl2pPr>
      <a:lvl3pPr marL="1143000" indent="-228600" algn="l" defTabSz="914400">
        <a:spcBef>
          <a:spcPts val="0"/>
        </a:spcBef>
        <a:buFont typeface="Arial"/>
        <a:buChar char="•"/>
        <a:defRPr sz="1600">
          <a:solidFill>
            <a:schemeClr val="tx1">
              <a:lumMod val="50000"/>
              <a:lumOff val="50000"/>
            </a:schemeClr>
          </a:solidFill>
          <a:latin typeface="+mj-lt"/>
          <a:ea typeface="+mn-ea"/>
          <a:cs typeface="+mn-cs"/>
        </a:defRPr>
      </a:lvl3pPr>
      <a:lvl4pPr marL="1600200" indent="-228600" algn="l" defTabSz="914400">
        <a:spcBef>
          <a:spcPts val="0"/>
        </a:spcBef>
        <a:buFont typeface="Courier New"/>
        <a:buChar char="o"/>
        <a:defRPr sz="1600">
          <a:solidFill>
            <a:schemeClr val="tx1">
              <a:lumMod val="50000"/>
              <a:lumOff val="50000"/>
            </a:schemeClr>
          </a:solidFill>
          <a:latin typeface="+mj-lt"/>
          <a:ea typeface="+mn-ea"/>
          <a:cs typeface="+mn-cs"/>
        </a:defRPr>
      </a:lvl4pPr>
      <a:lvl5pPr marL="2057400" indent="-228600" algn="l" defTabSz="914400">
        <a:spcBef>
          <a:spcPts val="0"/>
        </a:spcBef>
        <a:buFont typeface="Arial"/>
        <a:buChar char="•"/>
        <a:defRPr sz="1600">
          <a:solidFill>
            <a:schemeClr val="tx1">
              <a:lumMod val="50000"/>
              <a:lumOff val="50000"/>
            </a:schemeClr>
          </a:solidFill>
          <a:latin typeface="+mj-lt"/>
          <a:ea typeface="+mn-ea"/>
          <a:cs typeface="+mn-cs"/>
        </a:defRPr>
      </a:lvl5pPr>
      <a:lvl6pPr marL="2514600" indent="-228600" algn="l" defTabSz="914400">
        <a:spcBef>
          <a:spcPts val="0"/>
        </a:spcBef>
        <a:buFont typeface="Courier New"/>
        <a:buChar char="o"/>
        <a:defRPr sz="1600">
          <a:solidFill>
            <a:schemeClr val="tx1">
              <a:lumMod val="50000"/>
              <a:lumOff val="50000"/>
            </a:schemeClr>
          </a:solidFill>
          <a:latin typeface="+mj-lt"/>
          <a:ea typeface="+mn-ea"/>
          <a:cs typeface="+mn-cs"/>
        </a:defRPr>
      </a:lvl6pPr>
      <a:lvl7pPr marL="2971800" indent="-228600" algn="l" defTabSz="914400">
        <a:spcBef>
          <a:spcPts val="0"/>
        </a:spcBef>
        <a:buFont typeface="Arial"/>
        <a:buChar char="•"/>
        <a:defRPr sz="1600">
          <a:solidFill>
            <a:schemeClr val="tx1">
              <a:lumMod val="50000"/>
              <a:lumOff val="50000"/>
            </a:schemeClr>
          </a:solidFill>
          <a:latin typeface="+mj-lt"/>
          <a:ea typeface="+mn-ea"/>
          <a:cs typeface="+mn-cs"/>
        </a:defRPr>
      </a:lvl7pPr>
      <a:lvl8pPr marL="3429000" indent="-228600" algn="l" defTabSz="914400">
        <a:spcBef>
          <a:spcPts val="0"/>
        </a:spcBef>
        <a:buFont typeface="Courier New"/>
        <a:buChar char="o"/>
        <a:defRPr sz="1600">
          <a:solidFill>
            <a:schemeClr val="tx1">
              <a:lumMod val="50000"/>
              <a:lumOff val="50000"/>
            </a:schemeClr>
          </a:solidFill>
          <a:latin typeface="+mj-lt"/>
          <a:ea typeface="+mn-ea"/>
          <a:cs typeface="+mn-cs"/>
        </a:defRPr>
      </a:lvl8pPr>
      <a:lvl9pPr marL="3886200" indent="-228600" algn="l" defTabSz="914400">
        <a:spcBef>
          <a:spcPts val="0"/>
        </a:spcBef>
        <a:buFont typeface="Arial"/>
        <a:buChar char="•"/>
        <a:defRPr sz="1600">
          <a:solidFill>
            <a:schemeClr val="tx1">
              <a:lumMod val="50000"/>
              <a:lumOff val="50000"/>
            </a:schemeClr>
          </a:solidFill>
          <a:latin typeface="+mj-lt"/>
          <a:ea typeface="+mn-ea"/>
          <a:cs typeface="+mn-cs"/>
        </a:defRPr>
      </a:lvl9pPr>
    </p:bodyStyle>
    <p:otherStyle>
      <a:defPPr>
        <a:defRPr lang="en-US"/>
      </a:defPPr>
      <a:lvl1pPr marL="0" algn="l" defTabSz="914400">
        <a:defRPr sz="1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png"/></Relationships>
</file>

<file path=ppt/slides/_rels/slide10.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0.png"/><Relationship Id="rId4" Type="http://schemas.openxmlformats.org/officeDocument/2006/relationships/image" Target="../media/image11.png"/></Relationships>
</file>

<file path=ppt/slides/_rels/slide11.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2.jpg"/></Relationships>
</file>

<file path=ppt/slides/_rels/slide12.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3.png"/><Relationship Id="rId4" Type="http://schemas.openxmlformats.org/officeDocument/2006/relationships/image" Target="../media/image14.png"/><Relationship Id="rId5" Type="http://schemas.openxmlformats.org/officeDocument/2006/relationships/image" Target="../media/image15.png"/><Relationship Id="rId6" Type="http://schemas.openxmlformats.org/officeDocument/2006/relationships/image" Target="../media/image16.png"/></Relationships>
</file>

<file path=ppt/slides/_rels/slide13.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7.png"/><Relationship Id="rId4" Type="http://schemas.openxmlformats.org/officeDocument/2006/relationships/image" Target="../media/image18.png"/></Relationships>
</file>

<file path=ppt/slides/_rels/slide14.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19.png"/></Relationships>
</file>

<file path=ppt/slides/_rels/slide15.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20.png"/><Relationship Id="rId4" Type="http://schemas.openxmlformats.org/officeDocument/2006/relationships/image" Target="../media/image21.png"/></Relationships>
</file>

<file path=ppt/slides/_rels/slide16.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22.png"/></Relationships>
</file>

<file path=ppt/slides/_rels/slide17.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23.png"/></Relationships>
</file>

<file path=ppt/slides/_rels/slide18.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24.png"/><Relationship Id="rId4" Type="http://schemas.openxmlformats.org/officeDocument/2006/relationships/image" Target="../media/image25.png"/></Relationships>
</file>

<file path=ppt/slides/_rels/slide19.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26.png"/></Relationships>
</file>

<file path=ppt/slides/_rels/slide2.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3.png"/></Relationships>
</file>

<file path=ppt/slides/_rels/slide20.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27.png"/><Relationship Id="rId4" Type="http://schemas.openxmlformats.org/officeDocument/2006/relationships/image" Target="../media/image28.png"/><Relationship Id="rId5" Type="http://schemas.openxmlformats.org/officeDocument/2006/relationships/image" Target="../media/image29.png"/><Relationship Id="rId6" Type="http://schemas.openxmlformats.org/officeDocument/2006/relationships/image" Target="../media/image30.png"/><Relationship Id="rId7" Type="http://schemas.openxmlformats.org/officeDocument/2006/relationships/image" Target="../media/image31.png"/><Relationship Id="rId8" Type="http://schemas.openxmlformats.org/officeDocument/2006/relationships/image" Target="../media/image32.png"/></Relationships>
</file>

<file path=ppt/slides/_rels/slide21.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33.jpg"/><Relationship Id="rId4" Type="http://schemas.openxmlformats.org/officeDocument/2006/relationships/image" Target="../media/image34.png"/><Relationship Id="rId5" Type="http://schemas.openxmlformats.org/officeDocument/2006/relationships/image" Target="../media/image35.png"/></Relationships>
</file>

<file path=ppt/slides/_rels/slide22.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36.png"/></Relationships>
</file>

<file path=ppt/slides/_rels/slide23.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37.png"/><Relationship Id="rId4" Type="http://schemas.openxmlformats.org/officeDocument/2006/relationships/image" Target="../media/image38.png"/></Relationships>
</file>

<file path=ppt/slides/_rels/slide24.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39.png"/></Relationships>
</file>

<file path=ppt/slides/_rels/slide25.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40.png"/></Relationships>
</file>

<file path=ppt/slides/_rels/slide26.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41.png"/><Relationship Id="rId4" Type="http://schemas.openxmlformats.org/officeDocument/2006/relationships/image" Target="../media/image42.png"/></Relationships>
</file>

<file path=ppt/slides/_rels/slide27.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43.png"/></Relationships>
</file>

<file path=ppt/slides/_rels/slide28.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44.png"/></Relationships>
</file>

<file path=ppt/slides/_rels/slide29.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45.png"/></Relationships>
</file>

<file path=ppt/slides/_rels/slide3.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4.png"/></Relationships>
</file>

<file path=ppt/slides/_rels/slide30.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46.png"/><Relationship Id="rId4" Type="http://schemas.openxmlformats.org/officeDocument/2006/relationships/image" Target="../media/image47.png"/></Relationships>
</file>

<file path=ppt/slides/_rels/slide31.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48.png"/></Relationships>
</file>

<file path=ppt/slides/_rels/slide32.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49.png"/><Relationship Id="rId4" Type="http://schemas.openxmlformats.org/officeDocument/2006/relationships/image" Target="../media/image50.png"/></Relationships>
</file>

<file path=ppt/slides/_rels/slide33.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51.png"/></Relationships>
</file>

<file path=ppt/slides/_rels/slide34.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52.png"/><Relationship Id="rId4" Type="http://schemas.openxmlformats.org/officeDocument/2006/relationships/image" Target="../media/image53.png"/></Relationships>
</file>

<file path=ppt/slides/_rels/slide35.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54.png"/></Relationships>
</file>

<file path=ppt/slides/_rels/slide36.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55.png"/></Relationships>
</file>

<file path=ppt/slides/_rels/slide37.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56.png"/></Relationships>
</file>

<file path=ppt/slides/_rels/slide4.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5.png"/></Relationships>
</file>

<file path=ppt/slides/_rels/slide5.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6.png"/></Relationships>
</file>

<file path=ppt/slides/_rels/slide6.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7.jpg"/></Relationships>
</file>

<file path=ppt/slides/_rels/slide8.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8.jpg"/></Relationships>
</file>

<file path=ppt/slides/_rels/slide9.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hidden="0"/>
        <p:cNvGrpSpPr/>
        <p:nvPr isPhoto="0" userDrawn="0"/>
      </p:nvGrpSpPr>
      <p:grpSpPr bwMode="auto">
        <a:xfrm>
          <a:off x="0" y="0"/>
          <a:ext cx="0" cy="0"/>
          <a:chOff x="0" y="0"/>
          <a:chExt cx="0" cy="0"/>
        </a:xfrm>
      </p:grpSpPr>
      <p:sp>
        <p:nvSpPr>
          <p:cNvPr id="4" name="Заголовок 1" hidden="0"/>
          <p:cNvSpPr>
            <a:spLocks noGrp="1"/>
          </p:cNvSpPr>
          <p:nvPr isPhoto="0" userDrawn="0">
            <p:ph type="ctrTitle" hasCustomPrompt="0"/>
          </p:nvPr>
        </p:nvSpPr>
        <p:spPr bwMode="auto">
          <a:xfrm>
            <a:off x="1524000" y="1122362"/>
            <a:ext cx="9144000" cy="3367576"/>
          </a:xfrm>
        </p:spPr>
        <p:txBody>
          <a:bodyPr>
            <a:normAutofit fontScale="90000"/>
          </a:bodyPr>
          <a:lstStyle/>
          <a:p>
            <a:pPr>
              <a:defRPr/>
            </a:pPr>
            <a:br>
              <a:rPr lang="ru-RU" b="1"/>
            </a:br>
            <a:br>
              <a:rPr lang="ru-RU" b="1"/>
            </a:br>
            <a:br>
              <a:rPr lang="ru-RU" b="1"/>
            </a:br>
            <a:r>
              <a:rPr lang="ru-RU" sz="5300" b="1">
                <a:solidFill>
                  <a:srgbClr val="FF0000"/>
                </a:solidFill>
              </a:rPr>
              <a:t>ПРЕЗЕНТАЦИЯ К ИНТЕРАКТИВНОМУ ЗАНЯТИЮ</a:t>
            </a:r>
            <a:br>
              <a:rPr lang="ru-RU" sz="5300" b="1">
                <a:solidFill>
                  <a:srgbClr val="FF0000"/>
                </a:solidFill>
              </a:rPr>
            </a:br>
            <a:r>
              <a:rPr lang="ru-RU" sz="5300" b="1">
                <a:solidFill>
                  <a:srgbClr val="FF0000"/>
                </a:solidFill>
              </a:rPr>
              <a:t>«Я ЕСТЬ ТО, ЧТО Я ЕМ»</a:t>
            </a:r>
            <a:endParaRPr lang="ru-RU" sz="5300">
              <a:solidFill>
                <a:srgbClr val="FF0000"/>
              </a:solidFill>
            </a:endParaRPr>
          </a:p>
        </p:txBody>
      </p:sp>
      <p:sp>
        <p:nvSpPr>
          <p:cNvPr id="5" name="Подзаголовок 2" hidden="0"/>
          <p:cNvSpPr>
            <a:spLocks noGrp="1"/>
          </p:cNvSpPr>
          <p:nvPr isPhoto="0" userDrawn="0">
            <p:ph type="subTitle" idx="1" hasCustomPrompt="0"/>
          </p:nvPr>
        </p:nvSpPr>
        <p:spPr bwMode="auto">
          <a:xfrm>
            <a:off x="1524000" y="4736123"/>
            <a:ext cx="9144000" cy="1324706"/>
          </a:xfrm>
        </p:spPr>
        <p:txBody>
          <a:bodyPr/>
          <a:lstStyle/>
          <a:p>
            <a:pPr>
              <a:defRPr/>
            </a:pPr>
            <a:endParaRPr lang="ru-RU"/>
          </a:p>
        </p:txBody>
      </p:sp>
      <p:pic>
        <p:nvPicPr>
          <p:cNvPr id="6" name="Рисунок 4" hidden="0"/>
          <p:cNvPicPr>
            <a:picLocks noChangeAspect="1"/>
          </p:cNvPicPr>
          <p:nvPr isPhoto="0" userDrawn="0"/>
        </p:nvPicPr>
        <p:blipFill>
          <a:blip r:embed="rId3"/>
          <a:stretch/>
        </p:blipFill>
        <p:spPr bwMode="auto">
          <a:xfrm>
            <a:off x="4886062" y="4529137"/>
            <a:ext cx="2282927" cy="2276441"/>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hidden="0"/>
        <p:cNvGrpSpPr/>
        <p:nvPr isPhoto="0" userDrawn="0"/>
      </p:nvGrpSpPr>
      <p:grpSpPr bwMode="auto">
        <a:xfrm>
          <a:off x="0" y="0"/>
          <a:ext cx="0" cy="0"/>
          <a:chOff x="0" y="0"/>
          <a:chExt cx="0" cy="0"/>
        </a:xfrm>
      </p:grpSpPr>
      <p:sp>
        <p:nvSpPr>
          <p:cNvPr id="4" name="Заголовок 1" hidden="0"/>
          <p:cNvSpPr>
            <a:spLocks noGrp="1"/>
          </p:cNvSpPr>
          <p:nvPr isPhoto="0" userDrawn="0">
            <p:ph type="title" hasCustomPrompt="0"/>
          </p:nvPr>
        </p:nvSpPr>
        <p:spPr bwMode="auto"/>
        <p:txBody>
          <a:bodyPr/>
          <a:lstStyle/>
          <a:p>
            <a:pPr>
              <a:defRPr/>
            </a:pPr>
            <a:endParaRPr lang="ru-RU"/>
          </a:p>
        </p:txBody>
      </p:sp>
      <p:sp>
        <p:nvSpPr>
          <p:cNvPr id="5" name="Объект 2" hidden="0"/>
          <p:cNvSpPr>
            <a:spLocks noGrp="1"/>
          </p:cNvSpPr>
          <p:nvPr isPhoto="0" userDrawn="0">
            <p:ph idx="1" hasCustomPrompt="0"/>
          </p:nvPr>
        </p:nvSpPr>
        <p:spPr bwMode="auto"/>
        <p:txBody>
          <a:bodyPr>
            <a:normAutofit/>
          </a:bodyPr>
          <a:lstStyle/>
          <a:p>
            <a:pPr marL="0" indent="0" algn="ctr">
              <a:buNone/>
              <a:defRPr/>
            </a:pPr>
            <a:r>
              <a:rPr lang="ru-RU" sz="8800" b="1">
                <a:solidFill>
                  <a:srgbClr val="006600"/>
                </a:solidFill>
              </a:rPr>
              <a:t>Что такое правильное питание?</a:t>
            </a:r>
            <a:endParaRPr/>
          </a:p>
        </p:txBody>
      </p:sp>
      <p:pic>
        <p:nvPicPr>
          <p:cNvPr id="6" name="Рисунок 3" hidden="0"/>
          <p:cNvPicPr>
            <a:picLocks noChangeAspect="1"/>
          </p:cNvPicPr>
          <p:nvPr isPhoto="0" userDrawn="0"/>
        </p:nvPicPr>
        <p:blipFill>
          <a:blip r:embed="rId3"/>
          <a:stretch/>
        </p:blipFill>
        <p:spPr bwMode="auto">
          <a:xfrm>
            <a:off x="1" y="0"/>
            <a:ext cx="3225986" cy="2471738"/>
          </a:xfrm>
          <a:prstGeom prst="rect">
            <a:avLst/>
          </a:prstGeom>
        </p:spPr>
      </p:pic>
      <p:pic>
        <p:nvPicPr>
          <p:cNvPr id="7" name="Picture 2" hidden="0"/>
          <p:cNvPicPr>
            <a:picLocks noChangeAspect="1" noChangeArrowheads="1"/>
          </p:cNvPicPr>
          <p:nvPr isPhoto="0" userDrawn="0"/>
        </p:nvPicPr>
        <p:blipFill>
          <a:blip r:embed="rId4"/>
          <a:stretch/>
        </p:blipFill>
        <p:spPr bwMode="auto">
          <a:xfrm>
            <a:off x="8802624" y="4602527"/>
            <a:ext cx="3389375" cy="2255474"/>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hidden="0"/>
        <p:cNvGrpSpPr/>
        <p:nvPr isPhoto="0" userDrawn="0"/>
      </p:nvGrpSpPr>
      <p:grpSpPr bwMode="auto">
        <a:xfrm>
          <a:off x="0" y="0"/>
          <a:ext cx="0" cy="0"/>
          <a:chOff x="0" y="0"/>
          <a:chExt cx="0" cy="0"/>
        </a:xfrm>
      </p:grpSpPr>
      <p:sp>
        <p:nvSpPr>
          <p:cNvPr id="4" name="Заголовок 1" hidden="0"/>
          <p:cNvSpPr>
            <a:spLocks noGrp="1"/>
          </p:cNvSpPr>
          <p:nvPr isPhoto="0" userDrawn="0">
            <p:ph type="title" hasCustomPrompt="0"/>
          </p:nvPr>
        </p:nvSpPr>
        <p:spPr bwMode="auto"/>
        <p:txBody>
          <a:bodyPr/>
          <a:lstStyle/>
          <a:p>
            <a:pPr algn="ctr">
              <a:defRPr/>
            </a:pPr>
            <a:r>
              <a:rPr lang="ru-RU" b="1">
                <a:solidFill>
                  <a:srgbClr val="FF0000"/>
                </a:solidFill>
              </a:rPr>
              <a:t>Правило №1</a:t>
            </a:r>
            <a:endParaRPr/>
          </a:p>
        </p:txBody>
      </p:sp>
      <p:sp>
        <p:nvSpPr>
          <p:cNvPr id="5" name="Объект 2" hidden="0"/>
          <p:cNvSpPr>
            <a:spLocks noGrp="1"/>
          </p:cNvSpPr>
          <p:nvPr isPhoto="0" userDrawn="0">
            <p:ph idx="1" hasCustomPrompt="0"/>
          </p:nvPr>
        </p:nvSpPr>
        <p:spPr bwMode="auto"/>
        <p:txBody>
          <a:bodyPr/>
          <a:lstStyle/>
          <a:p>
            <a:pPr marL="0" indent="0" algn="ctr">
              <a:buNone/>
              <a:defRPr/>
            </a:pPr>
            <a:r>
              <a:rPr lang="ru-RU" sz="6000" b="1">
                <a:solidFill>
                  <a:srgbClr val="006600"/>
                </a:solidFill>
              </a:rPr>
              <a:t>Употребляйте разнообразные и натуральные пищевые продукты</a:t>
            </a:r>
            <a:endParaRPr/>
          </a:p>
          <a:p>
            <a:pPr>
              <a:defRPr/>
            </a:pPr>
            <a:endParaRPr lang="ru-RU"/>
          </a:p>
        </p:txBody>
      </p:sp>
      <p:pic>
        <p:nvPicPr>
          <p:cNvPr id="6" name="Объект 4" hidden="0"/>
          <p:cNvPicPr>
            <a:picLocks noChangeAspect="1"/>
          </p:cNvPicPr>
          <p:nvPr isPhoto="0" userDrawn="0"/>
        </p:nvPicPr>
        <p:blipFill>
          <a:blip r:embed="rId3"/>
          <a:stretch/>
        </p:blipFill>
        <p:spPr bwMode="auto">
          <a:xfrm>
            <a:off x="7970013" y="4413503"/>
            <a:ext cx="4221987" cy="2444497"/>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hidden="0"/>
        <p:cNvGrpSpPr/>
        <p:nvPr isPhoto="0" userDrawn="0"/>
      </p:nvGrpSpPr>
      <p:grpSpPr bwMode="auto">
        <a:xfrm>
          <a:off x="0" y="0"/>
          <a:ext cx="0" cy="0"/>
          <a:chOff x="0" y="0"/>
          <a:chExt cx="0" cy="0"/>
        </a:xfrm>
      </p:grpSpPr>
      <p:sp>
        <p:nvSpPr>
          <p:cNvPr id="4" name="Заголовок 1" hidden="0"/>
          <p:cNvSpPr>
            <a:spLocks noGrp="1"/>
          </p:cNvSpPr>
          <p:nvPr isPhoto="0" userDrawn="0">
            <p:ph type="title" hasCustomPrompt="0"/>
          </p:nvPr>
        </p:nvSpPr>
        <p:spPr bwMode="auto"/>
        <p:txBody>
          <a:bodyPr/>
          <a:lstStyle/>
          <a:p>
            <a:pPr algn="ctr">
              <a:defRPr/>
            </a:pPr>
            <a:r>
              <a:rPr lang="ru-RU" b="1">
                <a:solidFill>
                  <a:srgbClr val="FF0000"/>
                </a:solidFill>
              </a:rPr>
              <a:t>Правило №2</a:t>
            </a:r>
            <a:endParaRPr/>
          </a:p>
        </p:txBody>
      </p:sp>
      <p:sp>
        <p:nvSpPr>
          <p:cNvPr id="5" name="Объект 2" hidden="0"/>
          <p:cNvSpPr>
            <a:spLocks noGrp="1"/>
          </p:cNvSpPr>
          <p:nvPr isPhoto="0" userDrawn="0">
            <p:ph idx="1" hasCustomPrompt="0"/>
          </p:nvPr>
        </p:nvSpPr>
        <p:spPr bwMode="auto"/>
        <p:txBody>
          <a:bodyPr>
            <a:normAutofit/>
          </a:bodyPr>
          <a:lstStyle/>
          <a:p>
            <a:pPr marL="0" indent="0" algn="ctr">
              <a:buNone/>
              <a:defRPr/>
            </a:pPr>
            <a:r>
              <a:rPr lang="ru-RU" sz="6000" b="1">
                <a:solidFill>
                  <a:srgbClr val="006600"/>
                </a:solidFill>
              </a:rPr>
              <a:t>Ешьте несколько раз в день разнообразные овощи и фрукты</a:t>
            </a:r>
            <a:endParaRPr lang="ru-RU"/>
          </a:p>
        </p:txBody>
      </p:sp>
      <p:pic>
        <p:nvPicPr>
          <p:cNvPr id="6" name="Picture 2" hidden="0"/>
          <p:cNvPicPr>
            <a:picLocks noChangeAspect="1" noChangeArrowheads="1"/>
          </p:cNvPicPr>
          <p:nvPr isPhoto="0" userDrawn="0"/>
        </p:nvPicPr>
        <p:blipFill>
          <a:blip r:embed="rId3"/>
          <a:stretch/>
        </p:blipFill>
        <p:spPr bwMode="auto">
          <a:xfrm>
            <a:off x="8743950" y="4271963"/>
            <a:ext cx="3448049" cy="2586037"/>
          </a:xfrm>
          <a:prstGeom prst="rect">
            <a:avLst/>
          </a:prstGeom>
          <a:noFill/>
          <a:ln>
            <a:noFill/>
          </a:ln>
        </p:spPr>
      </p:pic>
      <p:pic>
        <p:nvPicPr>
          <p:cNvPr id="7" name="Picture 3" hidden="0"/>
          <p:cNvPicPr>
            <a:picLocks noChangeAspect="1" noChangeArrowheads="1"/>
          </p:cNvPicPr>
          <p:nvPr isPhoto="0" userDrawn="0"/>
        </p:nvPicPr>
        <p:blipFill>
          <a:blip r:embed="rId4"/>
          <a:stretch/>
        </p:blipFill>
        <p:spPr bwMode="auto">
          <a:xfrm>
            <a:off x="0" y="0"/>
            <a:ext cx="3014664" cy="1786085"/>
          </a:xfrm>
          <a:prstGeom prst="rect">
            <a:avLst/>
          </a:prstGeom>
          <a:noFill/>
          <a:ln>
            <a:noFill/>
          </a:ln>
        </p:spPr>
      </p:pic>
      <p:pic>
        <p:nvPicPr>
          <p:cNvPr id="8" name="Picture 2" hidden="0"/>
          <p:cNvPicPr>
            <a:picLocks noChangeAspect="1" noChangeArrowheads="1"/>
          </p:cNvPicPr>
          <p:nvPr isPhoto="0" userDrawn="0"/>
        </p:nvPicPr>
        <p:blipFill>
          <a:blip r:embed="rId5"/>
          <a:srcRect l="1246" t="2401" r="1477" b="3736"/>
          <a:stretch/>
        </p:blipFill>
        <p:spPr bwMode="auto">
          <a:xfrm>
            <a:off x="1" y="4327056"/>
            <a:ext cx="4785360" cy="2507979"/>
          </a:xfrm>
          <a:prstGeom prst="rect">
            <a:avLst/>
          </a:prstGeom>
          <a:noFill/>
          <a:ln>
            <a:noFill/>
          </a:ln>
        </p:spPr>
      </p:pic>
      <p:pic>
        <p:nvPicPr>
          <p:cNvPr id="9" name="Picture 4" hidden="0"/>
          <p:cNvPicPr>
            <a:picLocks noChangeAspect="1" noChangeArrowheads="1"/>
          </p:cNvPicPr>
          <p:nvPr isPhoto="0" userDrawn="0"/>
        </p:nvPicPr>
        <p:blipFill>
          <a:blip r:embed="rId6"/>
          <a:stretch/>
        </p:blipFill>
        <p:spPr bwMode="auto">
          <a:xfrm>
            <a:off x="9616489" y="0"/>
            <a:ext cx="2575512" cy="1786085"/>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hidden="0"/>
        <p:cNvGrpSpPr/>
        <p:nvPr isPhoto="0" userDrawn="0"/>
      </p:nvGrpSpPr>
      <p:grpSpPr bwMode="auto">
        <a:xfrm>
          <a:off x="0" y="0"/>
          <a:ext cx="0" cy="0"/>
          <a:chOff x="0" y="0"/>
          <a:chExt cx="0" cy="0"/>
        </a:xfrm>
      </p:grpSpPr>
      <p:sp>
        <p:nvSpPr>
          <p:cNvPr id="4" name="Заголовок 1" hidden="0"/>
          <p:cNvSpPr>
            <a:spLocks noGrp="1"/>
          </p:cNvSpPr>
          <p:nvPr isPhoto="0" userDrawn="0">
            <p:ph type="title" hasCustomPrompt="0"/>
          </p:nvPr>
        </p:nvSpPr>
        <p:spPr bwMode="auto">
          <a:xfrm>
            <a:off x="838200" y="365125"/>
            <a:ext cx="9662160" cy="1325563"/>
          </a:xfrm>
        </p:spPr>
        <p:txBody>
          <a:bodyPr/>
          <a:lstStyle/>
          <a:p>
            <a:pPr algn="ctr">
              <a:defRPr/>
            </a:pPr>
            <a:r>
              <a:rPr lang="ru-RU" b="1">
                <a:solidFill>
                  <a:srgbClr val="FF0000"/>
                </a:solidFill>
              </a:rPr>
              <a:t>Правило №3</a:t>
            </a:r>
            <a:endParaRPr/>
          </a:p>
        </p:txBody>
      </p:sp>
      <p:sp>
        <p:nvSpPr>
          <p:cNvPr id="5" name="Объект 2" hidden="0"/>
          <p:cNvSpPr>
            <a:spLocks noGrp="1"/>
          </p:cNvSpPr>
          <p:nvPr isPhoto="0" userDrawn="0">
            <p:ph idx="1" hasCustomPrompt="0"/>
          </p:nvPr>
        </p:nvSpPr>
        <p:spPr bwMode="auto">
          <a:xfrm>
            <a:off x="472440" y="1825625"/>
            <a:ext cx="9601200" cy="4351338"/>
          </a:xfrm>
        </p:spPr>
        <p:txBody>
          <a:bodyPr>
            <a:normAutofit fontScale="92500" lnSpcReduction="20000"/>
          </a:bodyPr>
          <a:lstStyle/>
          <a:p>
            <a:pPr marL="0" indent="0" algn="ctr">
              <a:buNone/>
              <a:defRPr/>
            </a:pPr>
            <a:r>
              <a:rPr lang="ru-RU" sz="6000" b="1">
                <a:solidFill>
                  <a:srgbClr val="006600"/>
                </a:solidFill>
              </a:rPr>
              <a:t>Употребляйте молочные продукты с низким содержанием жира (молоко, кефир, простокваша, сыр, натуральный йогурт)</a:t>
            </a:r>
            <a:endParaRPr/>
          </a:p>
          <a:p>
            <a:pPr>
              <a:defRPr/>
            </a:pPr>
            <a:endParaRPr lang="ru-RU"/>
          </a:p>
        </p:txBody>
      </p:sp>
      <p:pic>
        <p:nvPicPr>
          <p:cNvPr id="6" name="Picture 4" hidden="0"/>
          <p:cNvPicPr>
            <a:picLocks noChangeAspect="1" noChangeArrowheads="1"/>
          </p:cNvPicPr>
          <p:nvPr isPhoto="0" userDrawn="0"/>
        </p:nvPicPr>
        <p:blipFill>
          <a:blip r:embed="rId3"/>
          <a:stretch/>
        </p:blipFill>
        <p:spPr bwMode="auto">
          <a:xfrm>
            <a:off x="9100108" y="4925568"/>
            <a:ext cx="3091891" cy="1932432"/>
          </a:xfrm>
          <a:prstGeom prst="rect">
            <a:avLst/>
          </a:prstGeom>
          <a:noFill/>
          <a:ln>
            <a:noFill/>
          </a:ln>
        </p:spPr>
      </p:pic>
      <p:pic>
        <p:nvPicPr>
          <p:cNvPr id="7" name="Picture 5" hidden="0"/>
          <p:cNvPicPr>
            <a:picLocks noChangeAspect="1" noChangeArrowheads="1"/>
          </p:cNvPicPr>
          <p:nvPr isPhoto="0" userDrawn="0"/>
        </p:nvPicPr>
        <p:blipFill>
          <a:blip r:embed="rId4"/>
          <a:stretch/>
        </p:blipFill>
        <p:spPr bwMode="auto">
          <a:xfrm>
            <a:off x="0" y="12307"/>
            <a:ext cx="2712720" cy="1798395"/>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hidden="0"/>
        <p:cNvGrpSpPr/>
        <p:nvPr isPhoto="0" userDrawn="0"/>
      </p:nvGrpSpPr>
      <p:grpSpPr bwMode="auto">
        <a:xfrm>
          <a:off x="0" y="0"/>
          <a:ext cx="0" cy="0"/>
          <a:chOff x="0" y="0"/>
          <a:chExt cx="0" cy="0"/>
        </a:xfrm>
      </p:grpSpPr>
      <p:sp>
        <p:nvSpPr>
          <p:cNvPr id="4" name="Заголовок 1" hidden="0"/>
          <p:cNvSpPr>
            <a:spLocks noGrp="1"/>
          </p:cNvSpPr>
          <p:nvPr isPhoto="0" userDrawn="0">
            <p:ph type="title" hasCustomPrompt="0"/>
          </p:nvPr>
        </p:nvSpPr>
        <p:spPr bwMode="auto"/>
        <p:txBody>
          <a:bodyPr/>
          <a:lstStyle/>
          <a:p>
            <a:pPr algn="ctr">
              <a:defRPr/>
            </a:pPr>
            <a:r>
              <a:rPr lang="ru-RU" b="1">
                <a:solidFill>
                  <a:srgbClr val="FF0000"/>
                </a:solidFill>
              </a:rPr>
              <a:t>Правило №4</a:t>
            </a:r>
            <a:endParaRPr/>
          </a:p>
        </p:txBody>
      </p:sp>
      <p:sp>
        <p:nvSpPr>
          <p:cNvPr id="5" name="Объект 2" hidden="0"/>
          <p:cNvSpPr>
            <a:spLocks noGrp="1"/>
          </p:cNvSpPr>
          <p:nvPr isPhoto="0" userDrawn="0">
            <p:ph idx="1" hasCustomPrompt="0"/>
          </p:nvPr>
        </p:nvSpPr>
        <p:spPr bwMode="auto"/>
        <p:txBody>
          <a:bodyPr/>
          <a:lstStyle/>
          <a:p>
            <a:pPr marL="0" indent="0" algn="ctr">
              <a:buNone/>
              <a:defRPr/>
            </a:pPr>
            <a:r>
              <a:rPr lang="ru-RU" sz="6000" b="1">
                <a:solidFill>
                  <a:srgbClr val="006600"/>
                </a:solidFill>
              </a:rPr>
              <a:t>Чаще употребляйте морепродукты (рыбу, кальмары, креветки и т.д.)</a:t>
            </a:r>
            <a:endParaRPr/>
          </a:p>
          <a:p>
            <a:pPr>
              <a:defRPr/>
            </a:pPr>
            <a:endParaRPr lang="ru-RU"/>
          </a:p>
        </p:txBody>
      </p:sp>
      <p:pic>
        <p:nvPicPr>
          <p:cNvPr id="6" name="Picture 3" hidden="0"/>
          <p:cNvPicPr>
            <a:picLocks noChangeAspect="1" noChangeArrowheads="1"/>
          </p:cNvPicPr>
          <p:nvPr isPhoto="0" userDrawn="0"/>
        </p:nvPicPr>
        <p:blipFill>
          <a:blip r:embed="rId3"/>
          <a:stretch/>
        </p:blipFill>
        <p:spPr bwMode="auto">
          <a:xfrm>
            <a:off x="4392249" y="4445024"/>
            <a:ext cx="3108690" cy="2412976"/>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hidden="0"/>
        <p:cNvGrpSpPr/>
        <p:nvPr isPhoto="0" userDrawn="0"/>
      </p:nvGrpSpPr>
      <p:grpSpPr bwMode="auto">
        <a:xfrm>
          <a:off x="0" y="0"/>
          <a:ext cx="0" cy="0"/>
          <a:chOff x="0" y="0"/>
          <a:chExt cx="0" cy="0"/>
        </a:xfrm>
      </p:grpSpPr>
      <p:sp>
        <p:nvSpPr>
          <p:cNvPr id="4" name="Заголовок 1" hidden="0"/>
          <p:cNvSpPr>
            <a:spLocks noGrp="1"/>
          </p:cNvSpPr>
          <p:nvPr isPhoto="0" userDrawn="0">
            <p:ph type="title" hasCustomPrompt="0"/>
          </p:nvPr>
        </p:nvSpPr>
        <p:spPr bwMode="auto"/>
        <p:txBody>
          <a:bodyPr/>
          <a:lstStyle/>
          <a:p>
            <a:pPr algn="ctr">
              <a:defRPr/>
            </a:pPr>
            <a:r>
              <a:rPr lang="ru-RU" b="1">
                <a:solidFill>
                  <a:srgbClr val="FF0000"/>
                </a:solidFill>
              </a:rPr>
              <a:t>Правило №5</a:t>
            </a:r>
            <a:endParaRPr/>
          </a:p>
        </p:txBody>
      </p:sp>
      <p:sp>
        <p:nvSpPr>
          <p:cNvPr id="5" name="Объект 2" hidden="0"/>
          <p:cNvSpPr>
            <a:spLocks noGrp="1"/>
          </p:cNvSpPr>
          <p:nvPr isPhoto="0" userDrawn="0">
            <p:ph idx="1" hasCustomPrompt="0"/>
          </p:nvPr>
        </p:nvSpPr>
        <p:spPr bwMode="auto"/>
        <p:txBody>
          <a:bodyPr>
            <a:normAutofit/>
          </a:bodyPr>
          <a:lstStyle/>
          <a:p>
            <a:pPr marL="0" indent="0" algn="ctr">
              <a:buNone/>
              <a:defRPr/>
            </a:pPr>
            <a:r>
              <a:rPr lang="ru-RU" sz="6000" b="1">
                <a:solidFill>
                  <a:srgbClr val="006600"/>
                </a:solidFill>
              </a:rPr>
              <a:t>Ограничьте употребление соли</a:t>
            </a:r>
            <a:endParaRPr/>
          </a:p>
        </p:txBody>
      </p:sp>
      <p:pic>
        <p:nvPicPr>
          <p:cNvPr id="6" name="Picture 3" hidden="0"/>
          <p:cNvPicPr>
            <a:picLocks noChangeAspect="1" noChangeArrowheads="1"/>
          </p:cNvPicPr>
          <p:nvPr isPhoto="0" userDrawn="0"/>
        </p:nvPicPr>
        <p:blipFill>
          <a:blip r:embed="rId3"/>
          <a:stretch/>
        </p:blipFill>
        <p:spPr bwMode="auto">
          <a:xfrm>
            <a:off x="0" y="0"/>
            <a:ext cx="2667000" cy="1776243"/>
          </a:xfrm>
          <a:prstGeom prst="rect">
            <a:avLst/>
          </a:prstGeom>
          <a:noFill/>
          <a:ln>
            <a:noFill/>
          </a:ln>
        </p:spPr>
      </p:pic>
      <p:pic>
        <p:nvPicPr>
          <p:cNvPr id="7" name="Picture 4" hidden="0"/>
          <p:cNvPicPr>
            <a:picLocks noChangeAspect="1" noChangeArrowheads="1"/>
          </p:cNvPicPr>
          <p:nvPr isPhoto="0" userDrawn="0"/>
        </p:nvPicPr>
        <p:blipFill>
          <a:blip r:embed="rId4"/>
          <a:stretch/>
        </p:blipFill>
        <p:spPr bwMode="auto">
          <a:xfrm>
            <a:off x="3627120" y="3728177"/>
            <a:ext cx="4693920" cy="3129823"/>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hidden="0"/>
        <p:cNvGrpSpPr/>
        <p:nvPr isPhoto="0" userDrawn="0"/>
      </p:nvGrpSpPr>
      <p:grpSpPr bwMode="auto">
        <a:xfrm>
          <a:off x="0" y="0"/>
          <a:ext cx="0" cy="0"/>
          <a:chOff x="0" y="0"/>
          <a:chExt cx="0" cy="0"/>
        </a:xfrm>
      </p:grpSpPr>
      <p:sp>
        <p:nvSpPr>
          <p:cNvPr id="4" name="Заголовок 1" hidden="0"/>
          <p:cNvSpPr>
            <a:spLocks noGrp="1"/>
          </p:cNvSpPr>
          <p:nvPr isPhoto="0" userDrawn="0">
            <p:ph type="title" hasCustomPrompt="0"/>
          </p:nvPr>
        </p:nvSpPr>
        <p:spPr bwMode="auto"/>
        <p:txBody>
          <a:bodyPr/>
          <a:lstStyle/>
          <a:p>
            <a:pPr algn="ctr">
              <a:defRPr/>
            </a:pPr>
            <a:r>
              <a:rPr lang="ru-RU" b="1">
                <a:solidFill>
                  <a:srgbClr val="FF0000"/>
                </a:solidFill>
              </a:rPr>
              <a:t>Правило №6</a:t>
            </a:r>
            <a:endParaRPr/>
          </a:p>
        </p:txBody>
      </p:sp>
      <p:sp>
        <p:nvSpPr>
          <p:cNvPr id="5" name="Объект 2" hidden="0"/>
          <p:cNvSpPr>
            <a:spLocks noGrp="1"/>
          </p:cNvSpPr>
          <p:nvPr isPhoto="0" userDrawn="0">
            <p:ph idx="1" hasCustomPrompt="0"/>
          </p:nvPr>
        </p:nvSpPr>
        <p:spPr bwMode="auto"/>
        <p:txBody>
          <a:bodyPr>
            <a:normAutofit lnSpcReduction="10000"/>
          </a:bodyPr>
          <a:lstStyle/>
          <a:p>
            <a:pPr marL="0" indent="0" algn="ctr">
              <a:buNone/>
              <a:defRPr/>
            </a:pPr>
            <a:r>
              <a:rPr lang="ru-RU" sz="6000" b="1">
                <a:solidFill>
                  <a:srgbClr val="006600"/>
                </a:solidFill>
              </a:rPr>
              <a:t>Ограничьте употребление сахаров (сладостей, кондитерских изделий, сладких напитков, десерта)</a:t>
            </a:r>
            <a:endParaRPr/>
          </a:p>
        </p:txBody>
      </p:sp>
      <p:pic>
        <p:nvPicPr>
          <p:cNvPr id="6" name="Picture 2" hidden="0"/>
          <p:cNvPicPr>
            <a:picLocks noChangeAspect="1" noChangeArrowheads="1"/>
          </p:cNvPicPr>
          <p:nvPr isPhoto="0" userDrawn="0"/>
        </p:nvPicPr>
        <p:blipFill>
          <a:blip r:embed="rId3"/>
          <a:stretch/>
        </p:blipFill>
        <p:spPr bwMode="auto">
          <a:xfrm>
            <a:off x="9344025" y="4965853"/>
            <a:ext cx="2847975" cy="1892148"/>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hidden="0"/>
        <p:cNvGrpSpPr/>
        <p:nvPr isPhoto="0" userDrawn="0"/>
      </p:nvGrpSpPr>
      <p:grpSpPr bwMode="auto">
        <a:xfrm>
          <a:off x="0" y="0"/>
          <a:ext cx="0" cy="0"/>
          <a:chOff x="0" y="0"/>
          <a:chExt cx="0" cy="0"/>
        </a:xfrm>
      </p:grpSpPr>
      <p:sp>
        <p:nvSpPr>
          <p:cNvPr id="4" name="Заголовок 1" hidden="0"/>
          <p:cNvSpPr>
            <a:spLocks noGrp="1"/>
          </p:cNvSpPr>
          <p:nvPr isPhoto="0" userDrawn="0">
            <p:ph type="title" hasCustomPrompt="0"/>
          </p:nvPr>
        </p:nvSpPr>
        <p:spPr bwMode="auto"/>
        <p:txBody>
          <a:bodyPr/>
          <a:lstStyle/>
          <a:p>
            <a:pPr algn="ctr">
              <a:defRPr/>
            </a:pPr>
            <a:r>
              <a:rPr lang="ru-RU" b="1">
                <a:solidFill>
                  <a:srgbClr val="FF0000"/>
                </a:solidFill>
              </a:rPr>
              <a:t>Правило №7</a:t>
            </a:r>
            <a:endParaRPr/>
          </a:p>
        </p:txBody>
      </p:sp>
      <p:sp>
        <p:nvSpPr>
          <p:cNvPr id="5" name="Объект 2" hidden="0"/>
          <p:cNvSpPr>
            <a:spLocks noGrp="1"/>
          </p:cNvSpPr>
          <p:nvPr isPhoto="0" userDrawn="0">
            <p:ph idx="1" hasCustomPrompt="0"/>
          </p:nvPr>
        </p:nvSpPr>
        <p:spPr bwMode="auto"/>
        <p:txBody>
          <a:bodyPr/>
          <a:lstStyle/>
          <a:p>
            <a:pPr marL="0" indent="0" algn="ctr">
              <a:buNone/>
              <a:defRPr/>
            </a:pPr>
            <a:r>
              <a:rPr lang="ru-RU" sz="6000" b="1">
                <a:solidFill>
                  <a:srgbClr val="006600"/>
                </a:solidFill>
              </a:rPr>
              <a:t>Заменяйте животный жир на жир растительных масел</a:t>
            </a:r>
            <a:endParaRPr/>
          </a:p>
          <a:p>
            <a:pPr>
              <a:defRPr/>
            </a:pPr>
            <a:endParaRPr lang="ru-RU"/>
          </a:p>
        </p:txBody>
      </p:sp>
      <p:pic>
        <p:nvPicPr>
          <p:cNvPr id="6" name="Picture 5" hidden="0"/>
          <p:cNvPicPr>
            <a:picLocks noChangeAspect="1" noChangeArrowheads="1"/>
          </p:cNvPicPr>
          <p:nvPr isPhoto="0" userDrawn="0"/>
        </p:nvPicPr>
        <p:blipFill>
          <a:blip r:embed="rId3"/>
          <a:stretch/>
        </p:blipFill>
        <p:spPr bwMode="auto">
          <a:xfrm>
            <a:off x="4337592" y="4429126"/>
            <a:ext cx="3632928" cy="2428872"/>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hidden="0"/>
        <p:cNvGrpSpPr/>
        <p:nvPr isPhoto="0" userDrawn="0"/>
      </p:nvGrpSpPr>
      <p:grpSpPr bwMode="auto">
        <a:xfrm>
          <a:off x="0" y="0"/>
          <a:ext cx="0" cy="0"/>
          <a:chOff x="0" y="0"/>
          <a:chExt cx="0" cy="0"/>
        </a:xfrm>
      </p:grpSpPr>
      <p:sp>
        <p:nvSpPr>
          <p:cNvPr id="4" name="Заголовок 1" hidden="0"/>
          <p:cNvSpPr>
            <a:spLocks noGrp="1"/>
          </p:cNvSpPr>
          <p:nvPr isPhoto="0" userDrawn="0">
            <p:ph type="title" hasCustomPrompt="0"/>
          </p:nvPr>
        </p:nvSpPr>
        <p:spPr bwMode="auto"/>
        <p:txBody>
          <a:bodyPr/>
          <a:lstStyle/>
          <a:p>
            <a:pPr algn="ctr">
              <a:defRPr/>
            </a:pPr>
            <a:r>
              <a:rPr lang="ru-RU" b="1">
                <a:solidFill>
                  <a:srgbClr val="FF0000"/>
                </a:solidFill>
              </a:rPr>
              <a:t>Правило №8</a:t>
            </a:r>
            <a:endParaRPr/>
          </a:p>
        </p:txBody>
      </p:sp>
      <p:sp>
        <p:nvSpPr>
          <p:cNvPr id="5" name="Объект 2" hidden="0"/>
          <p:cNvSpPr>
            <a:spLocks noGrp="1"/>
          </p:cNvSpPr>
          <p:nvPr isPhoto="0" userDrawn="0">
            <p:ph idx="1" hasCustomPrompt="0"/>
          </p:nvPr>
        </p:nvSpPr>
        <p:spPr bwMode="auto"/>
        <p:txBody>
          <a:bodyPr>
            <a:normAutofit/>
          </a:bodyPr>
          <a:lstStyle/>
          <a:p>
            <a:pPr marL="0" indent="0" algn="ctr">
              <a:buNone/>
              <a:defRPr/>
            </a:pPr>
            <a:r>
              <a:rPr lang="ru-RU" sz="6000" b="1">
                <a:solidFill>
                  <a:srgbClr val="006600"/>
                </a:solidFill>
              </a:rPr>
              <a:t>Готовьте пищу на пару, а также путем отваривания и запекания</a:t>
            </a:r>
            <a:endParaRPr/>
          </a:p>
        </p:txBody>
      </p:sp>
      <p:pic>
        <p:nvPicPr>
          <p:cNvPr id="6" name="Picture 2" hidden="0"/>
          <p:cNvPicPr>
            <a:picLocks noChangeAspect="1" noChangeArrowheads="1"/>
          </p:cNvPicPr>
          <p:nvPr isPhoto="0" userDrawn="0"/>
        </p:nvPicPr>
        <p:blipFill>
          <a:blip r:embed="rId3"/>
          <a:stretch/>
        </p:blipFill>
        <p:spPr bwMode="auto">
          <a:xfrm>
            <a:off x="8158162" y="4437698"/>
            <a:ext cx="4033837" cy="2420302"/>
          </a:xfrm>
          <a:prstGeom prst="rect">
            <a:avLst/>
          </a:prstGeom>
          <a:noFill/>
          <a:ln>
            <a:noFill/>
          </a:ln>
        </p:spPr>
      </p:pic>
      <p:pic>
        <p:nvPicPr>
          <p:cNvPr id="7" name="Picture 3" hidden="0"/>
          <p:cNvPicPr>
            <a:picLocks noChangeAspect="1" noChangeArrowheads="1"/>
          </p:cNvPicPr>
          <p:nvPr isPhoto="0" userDrawn="0"/>
        </p:nvPicPr>
        <p:blipFill>
          <a:blip r:embed="rId4"/>
          <a:stretch/>
        </p:blipFill>
        <p:spPr bwMode="auto">
          <a:xfrm>
            <a:off x="0" y="0"/>
            <a:ext cx="2900363" cy="1740218"/>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hidden="0"/>
        <p:cNvGrpSpPr/>
        <p:nvPr isPhoto="0" userDrawn="0"/>
      </p:nvGrpSpPr>
      <p:grpSpPr bwMode="auto">
        <a:xfrm>
          <a:off x="0" y="0"/>
          <a:ext cx="0" cy="0"/>
          <a:chOff x="0" y="0"/>
          <a:chExt cx="0" cy="0"/>
        </a:xfrm>
      </p:grpSpPr>
      <p:sp>
        <p:nvSpPr>
          <p:cNvPr id="4" name="Заголовок 1" hidden="0"/>
          <p:cNvSpPr>
            <a:spLocks noGrp="1"/>
          </p:cNvSpPr>
          <p:nvPr isPhoto="0" userDrawn="0">
            <p:ph type="title" hasCustomPrompt="0"/>
          </p:nvPr>
        </p:nvSpPr>
        <p:spPr bwMode="auto"/>
        <p:txBody>
          <a:bodyPr/>
          <a:lstStyle/>
          <a:p>
            <a:pPr algn="ctr">
              <a:defRPr/>
            </a:pPr>
            <a:r>
              <a:rPr lang="ru-RU" b="1">
                <a:solidFill>
                  <a:srgbClr val="FF0000"/>
                </a:solidFill>
              </a:rPr>
              <a:t>Правило №9</a:t>
            </a:r>
            <a:endParaRPr/>
          </a:p>
        </p:txBody>
      </p:sp>
      <p:sp>
        <p:nvSpPr>
          <p:cNvPr id="5" name="Объект 2" hidden="0"/>
          <p:cNvSpPr>
            <a:spLocks noGrp="1"/>
          </p:cNvSpPr>
          <p:nvPr isPhoto="0" userDrawn="0">
            <p:ph idx="1" hasCustomPrompt="0"/>
          </p:nvPr>
        </p:nvSpPr>
        <p:spPr bwMode="auto"/>
        <p:txBody>
          <a:bodyPr/>
          <a:lstStyle/>
          <a:p>
            <a:pPr marL="0" indent="0" algn="ctr">
              <a:buNone/>
              <a:defRPr/>
            </a:pPr>
            <a:r>
              <a:rPr lang="ru-RU" sz="6000" b="1">
                <a:solidFill>
                  <a:srgbClr val="006600"/>
                </a:solidFill>
              </a:rPr>
              <a:t>Питайтесь 4-5 раз в день небольшими порциями в одно и тоже время</a:t>
            </a:r>
            <a:endParaRPr/>
          </a:p>
          <a:p>
            <a:pPr>
              <a:defRPr/>
            </a:pPr>
            <a:endParaRPr lang="ru-RU"/>
          </a:p>
        </p:txBody>
      </p:sp>
      <p:pic>
        <p:nvPicPr>
          <p:cNvPr id="6" name="Picture 2" hidden="0"/>
          <p:cNvPicPr>
            <a:picLocks noChangeAspect="1" noChangeArrowheads="1"/>
          </p:cNvPicPr>
          <p:nvPr isPhoto="0" userDrawn="0"/>
        </p:nvPicPr>
        <p:blipFill>
          <a:blip r:embed="rId3"/>
          <a:stretch/>
        </p:blipFill>
        <p:spPr bwMode="auto">
          <a:xfrm>
            <a:off x="4929186" y="4295773"/>
            <a:ext cx="2562225" cy="2562225"/>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hidden="0"/>
        <p:cNvGrpSpPr/>
        <p:nvPr isPhoto="0" userDrawn="0"/>
      </p:nvGrpSpPr>
      <p:grpSpPr bwMode="auto">
        <a:xfrm>
          <a:off x="0" y="0"/>
          <a:ext cx="0" cy="0"/>
          <a:chOff x="0" y="0"/>
          <a:chExt cx="0" cy="0"/>
        </a:xfrm>
      </p:grpSpPr>
      <p:sp>
        <p:nvSpPr>
          <p:cNvPr id="4" name="Заголовок 1" hidden="0"/>
          <p:cNvSpPr>
            <a:spLocks noGrp="1"/>
          </p:cNvSpPr>
          <p:nvPr isPhoto="0" userDrawn="0">
            <p:ph type="title" hasCustomPrompt="0"/>
          </p:nvPr>
        </p:nvSpPr>
        <p:spPr bwMode="auto"/>
        <p:txBody>
          <a:bodyPr>
            <a:normAutofit/>
          </a:bodyPr>
          <a:lstStyle/>
          <a:p>
            <a:pPr algn="ctr">
              <a:defRPr/>
            </a:pPr>
            <a:r>
              <a:rPr lang="ru-RU" sz="6000" b="1">
                <a:solidFill>
                  <a:srgbClr val="FF0000"/>
                </a:solidFill>
              </a:rPr>
              <a:t>Обсуждение</a:t>
            </a:r>
            <a:endParaRPr/>
          </a:p>
        </p:txBody>
      </p:sp>
      <p:sp>
        <p:nvSpPr>
          <p:cNvPr id="5" name="Объект 2" hidden="0"/>
          <p:cNvSpPr>
            <a:spLocks noGrp="1"/>
          </p:cNvSpPr>
          <p:nvPr isPhoto="0" userDrawn="0">
            <p:ph idx="1" hasCustomPrompt="0"/>
          </p:nvPr>
        </p:nvSpPr>
        <p:spPr bwMode="auto">
          <a:xfrm>
            <a:off x="609600" y="400051"/>
            <a:ext cx="10972800" cy="4572000"/>
          </a:xfrm>
        </p:spPr>
        <p:txBody>
          <a:bodyPr>
            <a:normAutofit/>
          </a:bodyPr>
          <a:lstStyle/>
          <a:p>
            <a:pPr marL="0" indent="0" algn="ctr">
              <a:buNone/>
              <a:defRPr/>
            </a:pPr>
            <a:endParaRPr lang="ru-RU" sz="8000"/>
          </a:p>
          <a:p>
            <a:pPr marL="0" indent="0" algn="ctr">
              <a:buNone/>
              <a:defRPr/>
            </a:pPr>
            <a:r>
              <a:rPr lang="ru-RU" sz="8000">
                <a:solidFill>
                  <a:srgbClr val="006600"/>
                </a:solidFill>
              </a:rPr>
              <a:t>ЧТО ТАКОЕ ЗДОРОВЬЕ?</a:t>
            </a:r>
            <a:endParaRPr/>
          </a:p>
        </p:txBody>
      </p:sp>
      <p:pic>
        <p:nvPicPr>
          <p:cNvPr id="6" name="Рисунок 3" hidden="0"/>
          <p:cNvPicPr>
            <a:picLocks noChangeAspect="1"/>
          </p:cNvPicPr>
          <p:nvPr isPhoto="0" userDrawn="0"/>
        </p:nvPicPr>
        <p:blipFill>
          <a:blip r:embed="rId3"/>
          <a:stretch/>
        </p:blipFill>
        <p:spPr bwMode="auto">
          <a:xfrm>
            <a:off x="4559225" y="4300539"/>
            <a:ext cx="2832176" cy="2557461"/>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hidden="0"/>
        <p:cNvGrpSpPr/>
        <p:nvPr isPhoto="0" userDrawn="0"/>
      </p:nvGrpSpPr>
      <p:grpSpPr bwMode="auto">
        <a:xfrm>
          <a:off x="0" y="0"/>
          <a:ext cx="0" cy="0"/>
          <a:chOff x="0" y="0"/>
          <a:chExt cx="0" cy="0"/>
        </a:xfrm>
      </p:grpSpPr>
      <p:sp>
        <p:nvSpPr>
          <p:cNvPr id="4" name="Заголовок 1" hidden="0"/>
          <p:cNvSpPr>
            <a:spLocks noGrp="1"/>
          </p:cNvSpPr>
          <p:nvPr isPhoto="0" userDrawn="0">
            <p:ph type="title" hasCustomPrompt="0"/>
          </p:nvPr>
        </p:nvSpPr>
        <p:spPr bwMode="auto"/>
        <p:txBody>
          <a:bodyPr/>
          <a:lstStyle/>
          <a:p>
            <a:pPr algn="ctr">
              <a:defRPr/>
            </a:pPr>
            <a:r>
              <a:rPr lang="ru-RU" b="1">
                <a:solidFill>
                  <a:srgbClr val="FF0000"/>
                </a:solidFill>
              </a:rPr>
              <a:t>Оптимальные варианты</a:t>
            </a:r>
            <a:br>
              <a:rPr lang="ru-RU" b="1">
                <a:solidFill>
                  <a:srgbClr val="FF0000"/>
                </a:solidFill>
              </a:rPr>
            </a:br>
            <a:r>
              <a:rPr lang="ru-RU" b="1">
                <a:solidFill>
                  <a:srgbClr val="FF0000"/>
                </a:solidFill>
              </a:rPr>
              <a:t>режима питания</a:t>
            </a:r>
            <a:endParaRPr/>
          </a:p>
        </p:txBody>
      </p:sp>
      <p:pic>
        <p:nvPicPr>
          <p:cNvPr id="5" name="Объект 3" hidden="0"/>
          <p:cNvPicPr>
            <a:picLocks noChangeAspect="1" noGrp="1"/>
          </p:cNvPicPr>
          <p:nvPr isPhoto="0" userDrawn="0">
            <p:ph idx="1" hasCustomPrompt="0"/>
          </p:nvPr>
        </p:nvPicPr>
        <p:blipFill>
          <a:blip r:embed="rId3"/>
          <a:stretch/>
        </p:blipFill>
        <p:spPr bwMode="auto">
          <a:xfrm>
            <a:off x="0" y="1921192"/>
            <a:ext cx="3572565" cy="2115495"/>
          </a:xfrm>
          <a:prstGeom prst="rect">
            <a:avLst/>
          </a:prstGeom>
        </p:spPr>
      </p:pic>
      <p:pic>
        <p:nvPicPr>
          <p:cNvPr id="6" name="Picture 2" hidden="0"/>
          <p:cNvPicPr>
            <a:picLocks noChangeAspect="1" noChangeArrowheads="1"/>
          </p:cNvPicPr>
          <p:nvPr isPhoto="0" userDrawn="0"/>
        </p:nvPicPr>
        <p:blipFill>
          <a:blip r:embed="rId4"/>
          <a:stretch/>
        </p:blipFill>
        <p:spPr bwMode="auto">
          <a:xfrm>
            <a:off x="3752214" y="1867776"/>
            <a:ext cx="1749425" cy="1703010"/>
          </a:xfrm>
          <a:prstGeom prst="rect">
            <a:avLst/>
          </a:prstGeom>
          <a:noFill/>
          <a:ln>
            <a:noFill/>
          </a:ln>
        </p:spPr>
      </p:pic>
      <p:pic>
        <p:nvPicPr>
          <p:cNvPr id="7" name="Рисунок 5" hidden="0"/>
          <p:cNvPicPr>
            <a:picLocks noChangeAspect="1"/>
          </p:cNvPicPr>
          <p:nvPr isPhoto="0" userDrawn="0"/>
        </p:nvPicPr>
        <p:blipFill>
          <a:blip r:embed="rId5"/>
          <a:stretch/>
        </p:blipFill>
        <p:spPr bwMode="auto">
          <a:xfrm>
            <a:off x="0" y="4585803"/>
            <a:ext cx="4067908" cy="2272197"/>
          </a:xfrm>
          <a:prstGeom prst="rect">
            <a:avLst/>
          </a:prstGeom>
        </p:spPr>
      </p:pic>
      <p:pic>
        <p:nvPicPr>
          <p:cNvPr id="8" name="Picture 3" hidden="0"/>
          <p:cNvPicPr>
            <a:picLocks noChangeAspect="1" noChangeArrowheads="1"/>
          </p:cNvPicPr>
          <p:nvPr isPhoto="0" userDrawn="0"/>
        </p:nvPicPr>
        <p:blipFill>
          <a:blip r:embed="rId6"/>
          <a:stretch/>
        </p:blipFill>
        <p:spPr bwMode="auto">
          <a:xfrm>
            <a:off x="4144108" y="4585803"/>
            <a:ext cx="2253722" cy="1411051"/>
          </a:xfrm>
          <a:prstGeom prst="rect">
            <a:avLst/>
          </a:prstGeom>
          <a:noFill/>
          <a:ln>
            <a:noFill/>
          </a:ln>
        </p:spPr>
      </p:pic>
      <p:pic>
        <p:nvPicPr>
          <p:cNvPr id="9" name="Рисунок 7" hidden="0"/>
          <p:cNvPicPr>
            <a:picLocks noChangeAspect="1"/>
          </p:cNvPicPr>
          <p:nvPr isPhoto="0" userDrawn="0"/>
        </p:nvPicPr>
        <p:blipFill>
          <a:blip r:embed="rId7"/>
          <a:stretch/>
        </p:blipFill>
        <p:spPr bwMode="auto">
          <a:xfrm>
            <a:off x="5645834" y="1758738"/>
            <a:ext cx="3870508" cy="2284580"/>
          </a:xfrm>
          <a:prstGeom prst="rect">
            <a:avLst/>
          </a:prstGeom>
        </p:spPr>
      </p:pic>
      <p:pic>
        <p:nvPicPr>
          <p:cNvPr id="10" name="Picture 4" hidden="0"/>
          <p:cNvPicPr>
            <a:picLocks noChangeAspect="1" noChangeArrowheads="1"/>
          </p:cNvPicPr>
          <p:nvPr isPhoto="0" userDrawn="0"/>
        </p:nvPicPr>
        <p:blipFill>
          <a:blip r:embed="rId8"/>
          <a:stretch/>
        </p:blipFill>
        <p:spPr bwMode="auto">
          <a:xfrm>
            <a:off x="9516342" y="1758738"/>
            <a:ext cx="2298700" cy="1858963"/>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hidden="0"/>
        <p:cNvGrpSpPr/>
        <p:nvPr isPhoto="0" userDrawn="0"/>
      </p:nvGrpSpPr>
      <p:grpSpPr bwMode="auto">
        <a:xfrm>
          <a:off x="0" y="0"/>
          <a:ext cx="0" cy="0"/>
          <a:chOff x="0" y="0"/>
          <a:chExt cx="0" cy="0"/>
        </a:xfrm>
      </p:grpSpPr>
      <p:sp>
        <p:nvSpPr>
          <p:cNvPr id="4" name="Заголовок 1" hidden="0"/>
          <p:cNvSpPr>
            <a:spLocks noGrp="1"/>
          </p:cNvSpPr>
          <p:nvPr isPhoto="0" userDrawn="0">
            <p:ph type="title" hasCustomPrompt="0"/>
          </p:nvPr>
        </p:nvSpPr>
        <p:spPr bwMode="auto">
          <a:xfrm>
            <a:off x="609600" y="0"/>
            <a:ext cx="10972800" cy="1371600"/>
          </a:xfrm>
        </p:spPr>
        <p:txBody>
          <a:bodyPr/>
          <a:lstStyle/>
          <a:p>
            <a:pPr algn="ctr">
              <a:defRPr/>
            </a:pPr>
            <a:r>
              <a:rPr lang="ru-RU" b="1">
                <a:solidFill>
                  <a:srgbClr val="FF0000"/>
                </a:solidFill>
              </a:rPr>
              <a:t>Правило №10</a:t>
            </a:r>
            <a:endParaRPr/>
          </a:p>
        </p:txBody>
      </p:sp>
      <p:sp>
        <p:nvSpPr>
          <p:cNvPr id="5" name="Объект 2" hidden="0"/>
          <p:cNvSpPr>
            <a:spLocks noGrp="1"/>
          </p:cNvSpPr>
          <p:nvPr isPhoto="0" userDrawn="0">
            <p:ph idx="1" hasCustomPrompt="0"/>
          </p:nvPr>
        </p:nvSpPr>
        <p:spPr bwMode="auto">
          <a:xfrm>
            <a:off x="609600" y="1271589"/>
            <a:ext cx="10972800" cy="4523478"/>
          </a:xfrm>
        </p:spPr>
        <p:txBody>
          <a:bodyPr/>
          <a:lstStyle/>
          <a:p>
            <a:pPr marL="0" indent="0" algn="ctr">
              <a:buNone/>
              <a:defRPr/>
            </a:pPr>
            <a:r>
              <a:rPr lang="ru-RU" sz="6000" b="1">
                <a:solidFill>
                  <a:srgbClr val="006600"/>
                </a:solidFill>
              </a:rPr>
              <a:t>Употребляйте теплую пищу не менее 3 –х раз в день (завтрак, обед и ужин) </a:t>
            </a:r>
            <a:endParaRPr/>
          </a:p>
          <a:p>
            <a:pPr>
              <a:defRPr/>
            </a:pPr>
            <a:endParaRPr lang="ru-RU"/>
          </a:p>
        </p:txBody>
      </p:sp>
      <p:pic>
        <p:nvPicPr>
          <p:cNvPr id="6" name="Picture 2" hidden="0"/>
          <p:cNvPicPr>
            <a:picLocks noChangeAspect="1" noChangeArrowheads="1"/>
          </p:cNvPicPr>
          <p:nvPr isPhoto="0" userDrawn="0"/>
        </p:nvPicPr>
        <p:blipFill>
          <a:blip r:embed="rId3"/>
          <a:stretch/>
        </p:blipFill>
        <p:spPr bwMode="auto">
          <a:xfrm>
            <a:off x="1143001" y="5175790"/>
            <a:ext cx="2486024" cy="1682209"/>
          </a:xfrm>
          <a:prstGeom prst="rect">
            <a:avLst/>
          </a:prstGeom>
          <a:noFill/>
          <a:ln>
            <a:noFill/>
          </a:ln>
        </p:spPr>
      </p:pic>
      <p:pic>
        <p:nvPicPr>
          <p:cNvPr id="7" name="Picture 3" hidden="0"/>
          <p:cNvPicPr>
            <a:picLocks noChangeAspect="1" noChangeArrowheads="1"/>
          </p:cNvPicPr>
          <p:nvPr isPhoto="0" userDrawn="0"/>
        </p:nvPicPr>
        <p:blipFill>
          <a:blip r:embed="rId4"/>
          <a:stretch/>
        </p:blipFill>
        <p:spPr bwMode="auto">
          <a:xfrm>
            <a:off x="4986338" y="5138544"/>
            <a:ext cx="2223134" cy="1719455"/>
          </a:xfrm>
          <a:prstGeom prst="rect">
            <a:avLst/>
          </a:prstGeom>
          <a:noFill/>
          <a:ln>
            <a:noFill/>
          </a:ln>
        </p:spPr>
      </p:pic>
      <p:pic>
        <p:nvPicPr>
          <p:cNvPr id="8" name="Picture 5" hidden="0"/>
          <p:cNvPicPr>
            <a:picLocks noChangeAspect="1" noChangeArrowheads="1"/>
          </p:cNvPicPr>
          <p:nvPr isPhoto="0" userDrawn="0"/>
        </p:nvPicPr>
        <p:blipFill>
          <a:blip r:embed="rId5"/>
          <a:stretch/>
        </p:blipFill>
        <p:spPr bwMode="auto">
          <a:xfrm>
            <a:off x="8593314" y="5070742"/>
            <a:ext cx="2379486" cy="1787258"/>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hidden="0"/>
        <p:cNvGrpSpPr/>
        <p:nvPr isPhoto="0" userDrawn="0"/>
      </p:nvGrpSpPr>
      <p:grpSpPr bwMode="auto">
        <a:xfrm>
          <a:off x="0" y="0"/>
          <a:ext cx="0" cy="0"/>
          <a:chOff x="0" y="0"/>
          <a:chExt cx="0" cy="0"/>
        </a:xfrm>
      </p:grpSpPr>
      <p:sp>
        <p:nvSpPr>
          <p:cNvPr id="4" name="Заголовок 1" hidden="0"/>
          <p:cNvSpPr>
            <a:spLocks noGrp="1"/>
          </p:cNvSpPr>
          <p:nvPr isPhoto="0" userDrawn="0">
            <p:ph type="title" hasCustomPrompt="0"/>
          </p:nvPr>
        </p:nvSpPr>
        <p:spPr bwMode="auto"/>
        <p:txBody>
          <a:bodyPr/>
          <a:lstStyle/>
          <a:p>
            <a:pPr algn="ctr">
              <a:defRPr/>
            </a:pPr>
            <a:r>
              <a:rPr lang="ru-RU" b="1">
                <a:solidFill>
                  <a:srgbClr val="FF0000"/>
                </a:solidFill>
              </a:rPr>
              <a:t>Правило №11</a:t>
            </a:r>
            <a:endParaRPr/>
          </a:p>
        </p:txBody>
      </p:sp>
      <p:sp>
        <p:nvSpPr>
          <p:cNvPr id="5" name="Объект 2" hidden="0"/>
          <p:cNvSpPr>
            <a:spLocks noGrp="1"/>
          </p:cNvSpPr>
          <p:nvPr isPhoto="0" userDrawn="0">
            <p:ph idx="1" hasCustomPrompt="0"/>
          </p:nvPr>
        </p:nvSpPr>
        <p:spPr bwMode="auto"/>
        <p:txBody>
          <a:bodyPr>
            <a:normAutofit/>
          </a:bodyPr>
          <a:lstStyle/>
          <a:p>
            <a:pPr marL="0" indent="0" algn="ctr">
              <a:buNone/>
              <a:defRPr/>
            </a:pPr>
            <a:r>
              <a:rPr lang="ru-RU" sz="6000" b="1">
                <a:solidFill>
                  <a:srgbClr val="006600"/>
                </a:solidFill>
              </a:rPr>
              <a:t>Выпивайте достаточное количество «чистой» воды</a:t>
            </a:r>
            <a:endParaRPr/>
          </a:p>
        </p:txBody>
      </p:sp>
      <p:pic>
        <p:nvPicPr>
          <p:cNvPr id="6" name="Picture 2" hidden="0"/>
          <p:cNvPicPr>
            <a:picLocks noChangeAspect="1" noChangeArrowheads="1"/>
          </p:cNvPicPr>
          <p:nvPr isPhoto="0" userDrawn="0"/>
        </p:nvPicPr>
        <p:blipFill>
          <a:blip r:embed="rId3"/>
          <a:stretch/>
        </p:blipFill>
        <p:spPr bwMode="auto">
          <a:xfrm>
            <a:off x="3858577" y="3684878"/>
            <a:ext cx="4297680" cy="3173121"/>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hidden="0"/>
        <p:cNvGrpSpPr/>
        <p:nvPr isPhoto="0" userDrawn="0"/>
      </p:nvGrpSpPr>
      <p:grpSpPr bwMode="auto">
        <a:xfrm>
          <a:off x="0" y="0"/>
          <a:ext cx="0" cy="0"/>
          <a:chOff x="0" y="0"/>
          <a:chExt cx="0" cy="0"/>
        </a:xfrm>
      </p:grpSpPr>
      <p:sp>
        <p:nvSpPr>
          <p:cNvPr id="4" name="Заголовок 1" hidden="0"/>
          <p:cNvSpPr>
            <a:spLocks noGrp="1"/>
          </p:cNvSpPr>
          <p:nvPr isPhoto="0" userDrawn="0">
            <p:ph type="title" hasCustomPrompt="0"/>
          </p:nvPr>
        </p:nvSpPr>
        <p:spPr bwMode="auto">
          <a:xfrm>
            <a:off x="838200" y="365125"/>
            <a:ext cx="9448799" cy="1325563"/>
          </a:xfrm>
        </p:spPr>
        <p:txBody>
          <a:bodyPr/>
          <a:lstStyle/>
          <a:p>
            <a:pPr algn="ctr">
              <a:defRPr/>
            </a:pPr>
            <a:r>
              <a:rPr lang="ru-RU" b="1">
                <a:solidFill>
                  <a:srgbClr val="FF0000"/>
                </a:solidFill>
              </a:rPr>
              <a:t>Правило №12</a:t>
            </a:r>
            <a:endParaRPr/>
          </a:p>
        </p:txBody>
      </p:sp>
      <p:sp>
        <p:nvSpPr>
          <p:cNvPr id="5" name="Объект 2" hidden="0"/>
          <p:cNvSpPr>
            <a:spLocks noGrp="1"/>
          </p:cNvSpPr>
          <p:nvPr isPhoto="0" userDrawn="0">
            <p:ph idx="1" hasCustomPrompt="0"/>
          </p:nvPr>
        </p:nvSpPr>
        <p:spPr bwMode="auto">
          <a:xfrm>
            <a:off x="838200" y="1825625"/>
            <a:ext cx="8945880" cy="4351338"/>
          </a:xfrm>
        </p:spPr>
        <p:txBody>
          <a:bodyPr>
            <a:normAutofit fontScale="92500" lnSpcReduction="20000"/>
          </a:bodyPr>
          <a:lstStyle/>
          <a:p>
            <a:pPr marL="0" indent="0" algn="ctr">
              <a:buNone/>
              <a:defRPr/>
            </a:pPr>
            <a:r>
              <a:rPr lang="ru-RU" sz="6000" b="1">
                <a:solidFill>
                  <a:srgbClr val="006600"/>
                </a:solidFill>
              </a:rPr>
              <a:t>Количество энергии, которое вы получаете с пищей, должно соответствовать энергии, которую вы тратите в течение дня</a:t>
            </a:r>
            <a:endParaRPr/>
          </a:p>
          <a:p>
            <a:pPr>
              <a:defRPr/>
            </a:pPr>
            <a:endParaRPr lang="ru-RU"/>
          </a:p>
        </p:txBody>
      </p:sp>
      <p:pic>
        <p:nvPicPr>
          <p:cNvPr id="6" name="Рисунок 5" hidden="0"/>
          <p:cNvPicPr>
            <a:picLocks noChangeAspect="1"/>
          </p:cNvPicPr>
          <p:nvPr isPhoto="0" userDrawn="0"/>
        </p:nvPicPr>
        <p:blipFill>
          <a:blip r:embed="rId3"/>
          <a:stretch/>
        </p:blipFill>
        <p:spPr bwMode="auto">
          <a:xfrm>
            <a:off x="9491248" y="3771900"/>
            <a:ext cx="2700752" cy="3052669"/>
          </a:xfrm>
          <a:prstGeom prst="rect">
            <a:avLst/>
          </a:prstGeom>
        </p:spPr>
      </p:pic>
      <p:pic>
        <p:nvPicPr>
          <p:cNvPr id="7" name="Picture 2" hidden="0"/>
          <p:cNvPicPr>
            <a:picLocks noChangeAspect="1" noChangeArrowheads="1"/>
          </p:cNvPicPr>
          <p:nvPr isPhoto="0" userDrawn="0"/>
        </p:nvPicPr>
        <p:blipFill>
          <a:blip r:embed="rId4"/>
          <a:stretch/>
        </p:blipFill>
        <p:spPr bwMode="auto">
          <a:xfrm>
            <a:off x="0" y="0"/>
            <a:ext cx="2240280" cy="1784756"/>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hidden="0"/>
        <p:cNvGrpSpPr/>
        <p:nvPr isPhoto="0" userDrawn="0"/>
      </p:nvGrpSpPr>
      <p:grpSpPr bwMode="auto">
        <a:xfrm>
          <a:off x="0" y="0"/>
          <a:ext cx="0" cy="0"/>
          <a:chOff x="0" y="0"/>
          <a:chExt cx="0" cy="0"/>
        </a:xfrm>
      </p:grpSpPr>
      <p:sp>
        <p:nvSpPr>
          <p:cNvPr id="4" name="Заголовок 1" hidden="0"/>
          <p:cNvSpPr>
            <a:spLocks noGrp="1"/>
          </p:cNvSpPr>
          <p:nvPr isPhoto="0" userDrawn="0">
            <p:ph type="title" hasCustomPrompt="0"/>
          </p:nvPr>
        </p:nvSpPr>
        <p:spPr bwMode="auto"/>
        <p:txBody>
          <a:bodyPr/>
          <a:lstStyle/>
          <a:p>
            <a:pPr algn="ctr">
              <a:defRPr/>
            </a:pPr>
            <a:r>
              <a:rPr lang="ru-RU" b="1">
                <a:solidFill>
                  <a:srgbClr val="006600"/>
                </a:solidFill>
              </a:rPr>
              <a:t>ПИРАМИДА ПИТАНИЯ</a:t>
            </a:r>
            <a:endParaRPr/>
          </a:p>
        </p:txBody>
      </p:sp>
      <p:pic>
        <p:nvPicPr>
          <p:cNvPr id="5" name="Объект 3" hidden="0"/>
          <p:cNvPicPr>
            <a:picLocks noChangeAspect="1" noGrp="1"/>
          </p:cNvPicPr>
          <p:nvPr isPhoto="0" userDrawn="0">
            <p:ph idx="1" hasCustomPrompt="0"/>
          </p:nvPr>
        </p:nvPicPr>
        <p:blipFill>
          <a:blip r:embed="rId3"/>
          <a:stretch/>
        </p:blipFill>
        <p:spPr bwMode="auto">
          <a:xfrm>
            <a:off x="3200400" y="1594203"/>
            <a:ext cx="5696630" cy="5263797"/>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hidden="0"/>
        <p:cNvGrpSpPr/>
        <p:nvPr isPhoto="0" userDrawn="0"/>
      </p:nvGrpSpPr>
      <p:grpSpPr bwMode="auto">
        <a:xfrm>
          <a:off x="0" y="0"/>
          <a:ext cx="0" cy="0"/>
          <a:chOff x="0" y="0"/>
          <a:chExt cx="0" cy="0"/>
        </a:xfrm>
      </p:grpSpPr>
      <p:sp>
        <p:nvSpPr>
          <p:cNvPr id="4" name="Заголовок 1" hidden="0"/>
          <p:cNvSpPr>
            <a:spLocks noGrp="1"/>
          </p:cNvSpPr>
          <p:nvPr isPhoto="0" userDrawn="0">
            <p:ph type="title" hasCustomPrompt="0"/>
          </p:nvPr>
        </p:nvSpPr>
        <p:spPr bwMode="auto"/>
        <p:txBody>
          <a:bodyPr/>
          <a:lstStyle/>
          <a:p>
            <a:pPr>
              <a:defRPr/>
            </a:pPr>
            <a:r>
              <a:rPr lang="ru-RU" b="1">
                <a:solidFill>
                  <a:srgbClr val="00B0F0"/>
                </a:solidFill>
              </a:rPr>
              <a:t>Индекс массы тела</a:t>
            </a:r>
            <a:endParaRPr/>
          </a:p>
        </p:txBody>
      </p:sp>
      <p:sp>
        <p:nvSpPr>
          <p:cNvPr id="5" name="Объект 2" hidden="0"/>
          <p:cNvSpPr>
            <a:spLocks noGrp="1"/>
          </p:cNvSpPr>
          <p:nvPr isPhoto="0" userDrawn="0">
            <p:ph idx="1" hasCustomPrompt="0"/>
          </p:nvPr>
        </p:nvSpPr>
        <p:spPr bwMode="auto"/>
        <p:txBody>
          <a:bodyPr/>
          <a:lstStyle/>
          <a:p>
            <a:pPr marL="0" indent="0">
              <a:spcBef>
                <a:spcPts val="0"/>
              </a:spcBef>
              <a:buNone/>
              <a:defRPr/>
            </a:pPr>
            <a:r>
              <a:rPr lang="ru-RU"/>
              <a:t>	     			     </a:t>
            </a:r>
            <a:r>
              <a:rPr lang="ru-RU" b="1" u="sng"/>
              <a:t>вес (кг)</a:t>
            </a:r>
            <a:endParaRPr/>
          </a:p>
          <a:p>
            <a:pPr marL="0" indent="0">
              <a:spcBef>
                <a:spcPts val="0"/>
              </a:spcBef>
              <a:buNone/>
              <a:defRPr/>
            </a:pPr>
            <a:r>
              <a:rPr lang="ru-RU" b="1"/>
              <a:t>	    			     рост² (м²)</a:t>
            </a:r>
            <a:endParaRPr lang="ru-RU" b="1">
              <a:solidFill>
                <a:srgbClr val="00B0F0"/>
              </a:solidFill>
            </a:endParaRPr>
          </a:p>
          <a:p>
            <a:pPr marL="0" indent="0">
              <a:buNone/>
              <a:defRPr/>
            </a:pPr>
            <a:endParaRPr lang="ru-RU" b="1"/>
          </a:p>
        </p:txBody>
      </p:sp>
      <p:graphicFrame>
        <p:nvGraphicFramePr>
          <p:cNvPr id="6" name="Таблица 3" hidden="0"/>
          <p:cNvGraphicFramePr>
            <a:graphicFrameLocks xmlns:a="http://schemas.openxmlformats.org/drawingml/2006/main" noGrp="1"/>
          </p:cNvGraphicFramePr>
          <p:nvPr isPhoto="0" userDrawn="0"/>
        </p:nvGraphicFramePr>
        <p:xfrm>
          <a:off x="1981200" y="3429000"/>
          <a:ext cx="8229600" cy="3017519"/>
        </p:xfrm>
        <a:graphic>
          <a:graphicData uri="http://schemas.openxmlformats.org/drawingml/2006/table">
            <a:tbl>
              <a:tblPr firstRow="0" firstCol="0" lastRow="0" lastCol="0" bandRow="0" bandCol="0"/>
              <a:tblGrid>
                <a:gridCol w="4114800"/>
                <a:gridCol w="4114800"/>
              </a:tblGrid>
              <a:tr h="140140">
                <a:tc>
                  <a:txBody>
                    <a:bodyPr/>
                    <a:p>
                      <a:pPr algn="ctr">
                        <a:defRPr/>
                      </a:pPr>
                      <a:r>
                        <a:rPr lang="ru-RU" b="1">
                          <a:solidFill>
                            <a:schemeClr val="bg1"/>
                          </a:solidFill>
                        </a:rPr>
                        <a:t>Индекс массы тела</a:t>
                      </a:r>
                      <a:endParaRPr/>
                    </a:p>
                  </a:txBody>
                  <a:tcPr anchor="ctr">
                    <a:lnL w="12700" algn="ctr">
                      <a:noFill/>
                    </a:lnL>
                    <a:lnR w="12700" algn="ctr">
                      <a:noFill/>
                    </a:lnR>
                    <a:lnT w="12700" algn="ctr">
                      <a:noFill/>
                    </a:lnT>
                    <a:lnB w="12700" algn="ctr">
                      <a:noFill/>
                    </a:lnB>
                    <a:solidFill>
                      <a:schemeClr val="accent1">
                        <a:lumMod val="75000"/>
                      </a:schemeClr>
                    </a:solidFill>
                  </a:tcPr>
                </a:tc>
                <a:tc>
                  <a:txBody>
                    <a:bodyPr/>
                    <a:p>
                      <a:pPr algn="ctr">
                        <a:defRPr/>
                      </a:pPr>
                      <a:r>
                        <a:rPr lang="ru-RU" b="1">
                          <a:solidFill>
                            <a:schemeClr val="bg1"/>
                          </a:solidFill>
                        </a:rPr>
                        <a:t>Соответствие между массой человека и его ростом</a:t>
                      </a:r>
                      <a:endParaRPr/>
                    </a:p>
                  </a:txBody>
                  <a:tcPr anchor="ctr">
                    <a:lnL w="12700" algn="ctr">
                      <a:noFill/>
                    </a:lnL>
                    <a:lnR w="12700" algn="ctr">
                      <a:noFill/>
                    </a:lnR>
                    <a:lnT w="12700" algn="ctr">
                      <a:noFill/>
                    </a:lnT>
                    <a:lnB w="12700" algn="ctr">
                      <a:noFill/>
                    </a:lnB>
                    <a:solidFill>
                      <a:schemeClr val="accent1">
                        <a:lumMod val="75000"/>
                      </a:schemeClr>
                    </a:solidFill>
                  </a:tcPr>
                </a:tc>
              </a:tr>
              <a:tr h="140140">
                <a:tc>
                  <a:txBody>
                    <a:bodyPr/>
                    <a:p>
                      <a:pPr>
                        <a:defRPr/>
                      </a:pPr>
                      <a:r>
                        <a:rPr lang="ru-RU">
                          <a:solidFill>
                            <a:schemeClr val="bg1"/>
                          </a:solidFill>
                        </a:rPr>
                        <a:t>16 и менее</a:t>
                      </a:r>
                      <a:endParaRPr/>
                    </a:p>
                  </a:txBody>
                  <a:tcPr anchor="ctr">
                    <a:lnL w="12700" algn="ctr">
                      <a:noFill/>
                    </a:lnL>
                    <a:lnR w="12700" algn="ctr">
                      <a:noFill/>
                    </a:lnR>
                    <a:lnT w="12700" algn="ctr">
                      <a:noFill/>
                    </a:lnT>
                    <a:lnB w="12700" algn="ctr">
                      <a:noFill/>
                    </a:lnB>
                    <a:solidFill>
                      <a:srgbClr val="00B0F0"/>
                    </a:solidFill>
                  </a:tcPr>
                </a:tc>
                <a:tc>
                  <a:txBody>
                    <a:bodyPr/>
                    <a:p>
                      <a:pPr>
                        <a:defRPr/>
                      </a:pPr>
                      <a:r>
                        <a:rPr lang="ru-RU">
                          <a:solidFill>
                            <a:schemeClr val="bg1"/>
                          </a:solidFill>
                        </a:rPr>
                        <a:t>Выраженный дефицит массы тела</a:t>
                      </a:r>
                      <a:endParaRPr/>
                    </a:p>
                  </a:txBody>
                  <a:tcPr anchor="ctr">
                    <a:lnL w="12700" algn="ctr">
                      <a:noFill/>
                    </a:lnL>
                    <a:lnR w="12700" algn="ctr">
                      <a:noFill/>
                    </a:lnR>
                    <a:lnT w="12700" algn="ctr">
                      <a:noFill/>
                    </a:lnT>
                    <a:lnB w="12700" algn="ctr">
                      <a:noFill/>
                    </a:lnB>
                    <a:solidFill>
                      <a:srgbClr val="00B0F0"/>
                    </a:solidFill>
                  </a:tcPr>
                </a:tc>
              </a:tr>
              <a:tr h="140140">
                <a:tc>
                  <a:txBody>
                    <a:bodyPr/>
                    <a:p>
                      <a:pPr>
                        <a:defRPr/>
                      </a:pPr>
                      <a:r>
                        <a:rPr lang="ru-RU">
                          <a:solidFill>
                            <a:schemeClr val="bg1"/>
                          </a:solidFill>
                        </a:rPr>
                        <a:t>16—18,5</a:t>
                      </a:r>
                      <a:endParaRPr/>
                    </a:p>
                  </a:txBody>
                  <a:tcPr anchor="ctr">
                    <a:lnL w="12700" algn="ctr">
                      <a:noFill/>
                    </a:lnL>
                    <a:lnR w="12700" algn="ctr">
                      <a:noFill/>
                    </a:lnR>
                    <a:lnT w="12700" algn="ctr">
                      <a:noFill/>
                    </a:lnT>
                    <a:lnB w="12700" algn="ctr">
                      <a:noFill/>
                    </a:lnB>
                    <a:solidFill>
                      <a:srgbClr val="00B0F0"/>
                    </a:solidFill>
                  </a:tcPr>
                </a:tc>
                <a:tc>
                  <a:txBody>
                    <a:bodyPr/>
                    <a:p>
                      <a:pPr>
                        <a:defRPr/>
                      </a:pPr>
                      <a:r>
                        <a:rPr lang="ru-RU">
                          <a:solidFill>
                            <a:schemeClr val="bg1"/>
                          </a:solidFill>
                        </a:rPr>
                        <a:t>Недостаточная (дефицит) масса тела</a:t>
                      </a:r>
                      <a:endParaRPr/>
                    </a:p>
                  </a:txBody>
                  <a:tcPr anchor="ctr">
                    <a:lnL w="12700" algn="ctr">
                      <a:noFill/>
                    </a:lnL>
                    <a:lnR w="12700" algn="ctr">
                      <a:noFill/>
                    </a:lnR>
                    <a:lnT w="12700" algn="ctr">
                      <a:noFill/>
                    </a:lnT>
                    <a:lnB w="12700" algn="ctr">
                      <a:noFill/>
                    </a:lnB>
                    <a:solidFill>
                      <a:srgbClr val="00B0F0"/>
                    </a:solidFill>
                  </a:tcPr>
                </a:tc>
              </a:tr>
              <a:tr h="140140">
                <a:tc>
                  <a:txBody>
                    <a:bodyPr/>
                    <a:p>
                      <a:pPr>
                        <a:defRPr/>
                      </a:pPr>
                      <a:r>
                        <a:rPr lang="ru-RU">
                          <a:solidFill>
                            <a:schemeClr val="bg1"/>
                          </a:solidFill>
                        </a:rPr>
                        <a:t>18,5—24,99</a:t>
                      </a:r>
                      <a:endParaRPr/>
                    </a:p>
                  </a:txBody>
                  <a:tcPr anchor="ctr">
                    <a:lnL w="12700" algn="ctr">
                      <a:noFill/>
                    </a:lnL>
                    <a:lnR w="12700" algn="ctr">
                      <a:noFill/>
                    </a:lnR>
                    <a:lnT w="12700" algn="ctr">
                      <a:noFill/>
                    </a:lnT>
                    <a:lnB w="12700" algn="ctr">
                      <a:noFill/>
                    </a:lnB>
                    <a:solidFill>
                      <a:srgbClr val="00B0F0"/>
                    </a:solidFill>
                  </a:tcPr>
                </a:tc>
                <a:tc>
                  <a:txBody>
                    <a:bodyPr/>
                    <a:p>
                      <a:pPr>
                        <a:defRPr/>
                      </a:pPr>
                      <a:r>
                        <a:rPr lang="ru-RU">
                          <a:solidFill>
                            <a:schemeClr val="bg1"/>
                          </a:solidFill>
                        </a:rPr>
                        <a:t>Норма</a:t>
                      </a:r>
                      <a:endParaRPr/>
                    </a:p>
                  </a:txBody>
                  <a:tcPr anchor="ctr">
                    <a:lnL w="12700" algn="ctr">
                      <a:noFill/>
                    </a:lnL>
                    <a:lnR w="12700" algn="ctr">
                      <a:noFill/>
                    </a:lnR>
                    <a:lnT w="12700" algn="ctr">
                      <a:noFill/>
                    </a:lnT>
                    <a:lnB w="12700" algn="ctr">
                      <a:noFill/>
                    </a:lnB>
                    <a:solidFill>
                      <a:srgbClr val="00B0F0"/>
                    </a:solidFill>
                  </a:tcPr>
                </a:tc>
              </a:tr>
              <a:tr h="140140">
                <a:tc>
                  <a:txBody>
                    <a:bodyPr/>
                    <a:p>
                      <a:pPr>
                        <a:defRPr/>
                      </a:pPr>
                      <a:r>
                        <a:rPr lang="ru-RU">
                          <a:solidFill>
                            <a:schemeClr val="bg1"/>
                          </a:solidFill>
                        </a:rPr>
                        <a:t>25—30</a:t>
                      </a:r>
                      <a:endParaRPr/>
                    </a:p>
                  </a:txBody>
                  <a:tcPr anchor="ctr">
                    <a:lnL w="12700" algn="ctr">
                      <a:noFill/>
                    </a:lnL>
                    <a:lnR w="12700" algn="ctr">
                      <a:noFill/>
                    </a:lnR>
                    <a:lnT w="12700" algn="ctr">
                      <a:noFill/>
                    </a:lnT>
                    <a:lnB w="12700" algn="ctr">
                      <a:noFill/>
                    </a:lnB>
                    <a:solidFill>
                      <a:srgbClr val="00B0F0"/>
                    </a:solidFill>
                  </a:tcPr>
                </a:tc>
                <a:tc>
                  <a:txBody>
                    <a:bodyPr/>
                    <a:p>
                      <a:pPr>
                        <a:defRPr/>
                      </a:pPr>
                      <a:r>
                        <a:rPr lang="ru-RU">
                          <a:solidFill>
                            <a:schemeClr val="bg1"/>
                          </a:solidFill>
                        </a:rPr>
                        <a:t>Избыточная масса тела (</a:t>
                      </a:r>
                      <a:r>
                        <a:rPr lang="ru-RU">
                          <a:solidFill>
                            <a:schemeClr val="bg1"/>
                          </a:solidFill>
                        </a:rPr>
                        <a:t>предожирение</a:t>
                      </a:r>
                      <a:r>
                        <a:rPr lang="ru-RU">
                          <a:solidFill>
                            <a:schemeClr val="bg1"/>
                          </a:solidFill>
                        </a:rPr>
                        <a:t>)</a:t>
                      </a:r>
                      <a:endParaRPr/>
                    </a:p>
                  </a:txBody>
                  <a:tcPr anchor="ctr">
                    <a:lnL w="12700" algn="ctr">
                      <a:noFill/>
                    </a:lnL>
                    <a:lnR w="12700" algn="ctr">
                      <a:noFill/>
                    </a:lnR>
                    <a:lnT w="12700" algn="ctr">
                      <a:noFill/>
                    </a:lnT>
                    <a:lnB w="12700" algn="ctr">
                      <a:noFill/>
                    </a:lnB>
                    <a:solidFill>
                      <a:srgbClr val="00B0F0"/>
                    </a:solidFill>
                  </a:tcPr>
                </a:tc>
              </a:tr>
              <a:tr h="140140">
                <a:tc>
                  <a:txBody>
                    <a:bodyPr/>
                    <a:p>
                      <a:pPr>
                        <a:defRPr/>
                      </a:pPr>
                      <a:r>
                        <a:rPr lang="ru-RU">
                          <a:solidFill>
                            <a:schemeClr val="bg1"/>
                          </a:solidFill>
                        </a:rPr>
                        <a:t>30 и более</a:t>
                      </a:r>
                      <a:endParaRPr/>
                    </a:p>
                  </a:txBody>
                  <a:tcPr anchor="ctr">
                    <a:lnL w="12700" algn="ctr">
                      <a:noFill/>
                    </a:lnL>
                    <a:lnR w="12700" algn="ctr">
                      <a:noFill/>
                    </a:lnR>
                    <a:lnT w="12700" algn="ctr">
                      <a:noFill/>
                    </a:lnT>
                    <a:lnB w="12700" algn="ctr">
                      <a:noFill/>
                    </a:lnB>
                    <a:solidFill>
                      <a:srgbClr val="00B0F0"/>
                    </a:solidFill>
                  </a:tcPr>
                </a:tc>
                <a:tc>
                  <a:txBody>
                    <a:bodyPr/>
                    <a:p>
                      <a:pPr>
                        <a:defRPr/>
                      </a:pPr>
                      <a:r>
                        <a:rPr lang="ru-RU" i="0" u="none">
                          <a:solidFill>
                            <a:schemeClr val="bg1"/>
                          </a:solidFill>
                        </a:rPr>
                        <a:t>Ожирение</a:t>
                      </a:r>
                      <a:endParaRPr/>
                    </a:p>
                  </a:txBody>
                  <a:tcPr anchor="ctr">
                    <a:lnL w="12700" algn="ctr">
                      <a:noFill/>
                    </a:lnL>
                    <a:lnR w="12700" algn="ctr">
                      <a:noFill/>
                    </a:lnR>
                    <a:lnT w="12700" algn="ctr">
                      <a:noFill/>
                    </a:lnT>
                    <a:lnB w="12700" algn="ctr">
                      <a:noFill/>
                    </a:lnB>
                    <a:solidFill>
                      <a:srgbClr val="00B0F0"/>
                    </a:solidFill>
                  </a:tcPr>
                </a:tc>
              </a:tr>
            </a:tbl>
          </a:graphicData>
        </a:graphic>
      </p:graphicFrame>
      <p:pic>
        <p:nvPicPr>
          <p:cNvPr id="7" name="Picture 3" hidden="0"/>
          <p:cNvPicPr>
            <a:picLocks noChangeAspect="1" noChangeArrowheads="1"/>
          </p:cNvPicPr>
          <p:nvPr isPhoto="0" userDrawn="0"/>
        </p:nvPicPr>
        <p:blipFill>
          <a:blip r:embed="rId3"/>
          <a:srcRect l="24941" t="0" r="0" b="0"/>
          <a:stretch/>
        </p:blipFill>
        <p:spPr bwMode="auto">
          <a:xfrm>
            <a:off x="2987825" y="1600201"/>
            <a:ext cx="1964907" cy="1214115"/>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hidden="0"/>
        <p:cNvGrpSpPr/>
        <p:nvPr isPhoto="0" userDrawn="0"/>
      </p:nvGrpSpPr>
      <p:grpSpPr bwMode="auto">
        <a:xfrm>
          <a:off x="0" y="0"/>
          <a:ext cx="0" cy="0"/>
          <a:chOff x="0" y="0"/>
          <a:chExt cx="0" cy="0"/>
        </a:xfrm>
      </p:grpSpPr>
      <p:sp>
        <p:nvSpPr>
          <p:cNvPr id="4" name="Заголовок 1" hidden="0"/>
          <p:cNvSpPr>
            <a:spLocks noGrp="1"/>
          </p:cNvSpPr>
          <p:nvPr isPhoto="0" userDrawn="0">
            <p:ph type="title" hasCustomPrompt="0"/>
          </p:nvPr>
        </p:nvSpPr>
        <p:spPr bwMode="auto"/>
        <p:txBody>
          <a:bodyPr/>
          <a:lstStyle/>
          <a:p>
            <a:pPr>
              <a:defRPr/>
            </a:pPr>
            <a:endParaRPr lang="ru-RU"/>
          </a:p>
        </p:txBody>
      </p:sp>
      <p:sp>
        <p:nvSpPr>
          <p:cNvPr id="5" name="Объект 2" hidden="0"/>
          <p:cNvSpPr>
            <a:spLocks noGrp="1"/>
          </p:cNvSpPr>
          <p:nvPr isPhoto="0" userDrawn="0">
            <p:ph idx="1" hasCustomPrompt="0"/>
          </p:nvPr>
        </p:nvSpPr>
        <p:spPr bwMode="auto">
          <a:xfrm>
            <a:off x="609600" y="642938"/>
            <a:ext cx="10972800" cy="5925501"/>
          </a:xfrm>
        </p:spPr>
        <p:txBody>
          <a:bodyPr>
            <a:normAutofit/>
          </a:bodyPr>
          <a:lstStyle/>
          <a:p>
            <a:pPr marL="0" indent="0" algn="ctr">
              <a:buNone/>
              <a:defRPr/>
            </a:pPr>
            <a:r>
              <a:rPr lang="ru-RU"/>
              <a:t> </a:t>
            </a:r>
            <a:r>
              <a:rPr lang="ru-RU" sz="6500" b="1">
                <a:solidFill>
                  <a:srgbClr val="006600"/>
                </a:solidFill>
              </a:rPr>
              <a:t>«Нужно есть,</a:t>
            </a:r>
            <a:endParaRPr/>
          </a:p>
          <a:p>
            <a:pPr marL="0" indent="0" algn="ctr">
              <a:buNone/>
              <a:defRPr/>
            </a:pPr>
            <a:r>
              <a:rPr lang="ru-RU" sz="6500" b="1">
                <a:solidFill>
                  <a:srgbClr val="006600"/>
                </a:solidFill>
              </a:rPr>
              <a:t>чтобы жить,</a:t>
            </a:r>
            <a:endParaRPr/>
          </a:p>
          <a:p>
            <a:pPr marL="0" indent="0" algn="ctr">
              <a:buNone/>
              <a:defRPr/>
            </a:pPr>
            <a:r>
              <a:rPr lang="ru-RU" sz="6500" b="1">
                <a:solidFill>
                  <a:srgbClr val="006600"/>
                </a:solidFill>
              </a:rPr>
              <a:t>а не жить,</a:t>
            </a:r>
            <a:endParaRPr/>
          </a:p>
          <a:p>
            <a:pPr marL="0" indent="0" algn="ctr">
              <a:buNone/>
              <a:defRPr/>
            </a:pPr>
            <a:r>
              <a:rPr lang="ru-RU" sz="6500" b="1">
                <a:solidFill>
                  <a:srgbClr val="006600"/>
                </a:solidFill>
              </a:rPr>
              <a:t>чтобы есть»</a:t>
            </a:r>
            <a:endParaRPr/>
          </a:p>
          <a:p>
            <a:pPr marL="0" indent="0" algn="ctr">
              <a:buNone/>
              <a:defRPr/>
            </a:pPr>
            <a:r>
              <a:rPr lang="ru-RU" sz="6500" b="1">
                <a:solidFill>
                  <a:srgbClr val="006600"/>
                </a:solidFill>
              </a:rPr>
              <a:t>(Сократ)</a:t>
            </a:r>
            <a:endParaRPr/>
          </a:p>
        </p:txBody>
      </p:sp>
      <p:pic>
        <p:nvPicPr>
          <p:cNvPr id="6" name="Picture 2" hidden="0"/>
          <p:cNvPicPr>
            <a:picLocks noChangeAspect="1" noChangeArrowheads="1"/>
          </p:cNvPicPr>
          <p:nvPr isPhoto="0" userDrawn="0"/>
        </p:nvPicPr>
        <p:blipFill>
          <a:blip r:embed="rId3"/>
          <a:stretch/>
        </p:blipFill>
        <p:spPr bwMode="auto">
          <a:xfrm>
            <a:off x="1" y="0"/>
            <a:ext cx="3243262" cy="2510163"/>
          </a:xfrm>
          <a:prstGeom prst="rect">
            <a:avLst/>
          </a:prstGeom>
          <a:noFill/>
          <a:ln>
            <a:noFill/>
          </a:ln>
        </p:spPr>
      </p:pic>
      <p:pic>
        <p:nvPicPr>
          <p:cNvPr id="7" name="Picture 3" hidden="0"/>
          <p:cNvPicPr>
            <a:picLocks noChangeAspect="1" noChangeArrowheads="1"/>
          </p:cNvPicPr>
          <p:nvPr isPhoto="0" userDrawn="0"/>
        </p:nvPicPr>
        <p:blipFill>
          <a:blip r:embed="rId4"/>
          <a:stretch/>
        </p:blipFill>
        <p:spPr bwMode="auto">
          <a:xfrm>
            <a:off x="8803990" y="3028950"/>
            <a:ext cx="3388009" cy="3829050"/>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hidden="0"/>
        <p:cNvGrpSpPr/>
        <p:nvPr isPhoto="0" userDrawn="0"/>
      </p:nvGrpSpPr>
      <p:grpSpPr bwMode="auto">
        <a:xfrm>
          <a:off x="0" y="0"/>
          <a:ext cx="0" cy="0"/>
          <a:chOff x="0" y="0"/>
          <a:chExt cx="0" cy="0"/>
        </a:xfrm>
      </p:grpSpPr>
      <p:sp>
        <p:nvSpPr>
          <p:cNvPr id="4" name="Заголовок 1" hidden="0"/>
          <p:cNvSpPr>
            <a:spLocks noGrp="1"/>
          </p:cNvSpPr>
          <p:nvPr isPhoto="0" userDrawn="0">
            <p:ph type="title" hasCustomPrompt="0"/>
          </p:nvPr>
        </p:nvSpPr>
        <p:spPr bwMode="auto">
          <a:xfrm>
            <a:off x="609600" y="0"/>
            <a:ext cx="10972800" cy="1414462"/>
          </a:xfrm>
        </p:spPr>
        <p:txBody>
          <a:bodyPr/>
          <a:lstStyle/>
          <a:p>
            <a:pPr algn="ctr">
              <a:defRPr/>
            </a:pPr>
            <a:r>
              <a:rPr lang="ru-RU" b="1">
                <a:solidFill>
                  <a:srgbClr val="FF0000"/>
                </a:solidFill>
              </a:rPr>
              <a:t>Обсуждение</a:t>
            </a:r>
            <a:endParaRPr/>
          </a:p>
        </p:txBody>
      </p:sp>
      <p:sp>
        <p:nvSpPr>
          <p:cNvPr id="5" name="Объект 2" hidden="0"/>
          <p:cNvSpPr>
            <a:spLocks noGrp="1"/>
          </p:cNvSpPr>
          <p:nvPr isPhoto="0" userDrawn="0">
            <p:ph idx="1" hasCustomPrompt="0"/>
          </p:nvPr>
        </p:nvSpPr>
        <p:spPr bwMode="auto">
          <a:xfrm>
            <a:off x="609600" y="1457325"/>
            <a:ext cx="10972800" cy="4668839"/>
          </a:xfrm>
        </p:spPr>
        <p:txBody>
          <a:bodyPr>
            <a:normAutofit/>
          </a:bodyPr>
          <a:lstStyle/>
          <a:p>
            <a:pPr marL="0" indent="0" algn="ctr">
              <a:buNone/>
              <a:defRPr/>
            </a:pPr>
            <a:r>
              <a:rPr lang="ru-RU" sz="6000" b="1">
                <a:solidFill>
                  <a:srgbClr val="006600"/>
                </a:solidFill>
              </a:rPr>
              <a:t>Какие пословицы и поговорки о правильном питании Вы знаете?</a:t>
            </a:r>
            <a:endParaRPr/>
          </a:p>
        </p:txBody>
      </p:sp>
      <p:pic>
        <p:nvPicPr>
          <p:cNvPr id="6" name="Picture 2" hidden="0"/>
          <p:cNvPicPr>
            <a:picLocks noChangeAspect="1" noChangeArrowheads="1"/>
          </p:cNvPicPr>
          <p:nvPr isPhoto="0" userDrawn="0"/>
        </p:nvPicPr>
        <p:blipFill>
          <a:blip r:embed="rId3"/>
          <a:stretch/>
        </p:blipFill>
        <p:spPr bwMode="auto">
          <a:xfrm>
            <a:off x="3700882" y="4214812"/>
            <a:ext cx="4555387" cy="2643187"/>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hidden="0"/>
        <p:cNvGrpSpPr/>
        <p:nvPr isPhoto="0" userDrawn="0"/>
      </p:nvGrpSpPr>
      <p:grpSpPr bwMode="auto">
        <a:xfrm>
          <a:off x="0" y="0"/>
          <a:ext cx="0" cy="0"/>
          <a:chOff x="0" y="0"/>
          <a:chExt cx="0" cy="0"/>
        </a:xfrm>
      </p:grpSpPr>
      <p:sp>
        <p:nvSpPr>
          <p:cNvPr id="4" name="Заголовок 1" hidden="0"/>
          <p:cNvSpPr>
            <a:spLocks noGrp="1"/>
          </p:cNvSpPr>
          <p:nvPr isPhoto="0" userDrawn="0">
            <p:ph type="title" hasCustomPrompt="0"/>
          </p:nvPr>
        </p:nvSpPr>
        <p:spPr bwMode="auto"/>
        <p:txBody>
          <a:bodyPr/>
          <a:lstStyle/>
          <a:p>
            <a:pPr>
              <a:defRPr/>
            </a:pPr>
            <a:endParaRPr lang="ru-RU"/>
          </a:p>
        </p:txBody>
      </p:sp>
      <p:sp>
        <p:nvSpPr>
          <p:cNvPr id="5" name="Объект 2" hidden="0"/>
          <p:cNvSpPr>
            <a:spLocks noGrp="1"/>
          </p:cNvSpPr>
          <p:nvPr isPhoto="0" userDrawn="0">
            <p:ph idx="1" hasCustomPrompt="0"/>
          </p:nvPr>
        </p:nvSpPr>
        <p:spPr bwMode="auto"/>
        <p:txBody>
          <a:bodyPr>
            <a:normAutofit/>
          </a:bodyPr>
          <a:lstStyle/>
          <a:p>
            <a:pPr marL="0" indent="0" algn="ctr">
              <a:buNone/>
              <a:defRPr/>
            </a:pPr>
            <a:r>
              <a:rPr lang="ru-RU" sz="8000" b="1">
                <a:solidFill>
                  <a:srgbClr val="006600"/>
                </a:solidFill>
              </a:rPr>
              <a:t>«Ешь чеснок и лук – не возьмет недуг»</a:t>
            </a:r>
            <a:endParaRPr/>
          </a:p>
        </p:txBody>
      </p:sp>
      <p:pic>
        <p:nvPicPr>
          <p:cNvPr id="6" name="Picture 3" hidden="0"/>
          <p:cNvPicPr>
            <a:picLocks noChangeAspect="1" noChangeArrowheads="1"/>
          </p:cNvPicPr>
          <p:nvPr isPhoto="0" userDrawn="0"/>
        </p:nvPicPr>
        <p:blipFill>
          <a:blip r:embed="rId3"/>
          <a:stretch/>
        </p:blipFill>
        <p:spPr bwMode="auto">
          <a:xfrm>
            <a:off x="4051829" y="3886200"/>
            <a:ext cx="3784944" cy="2971800"/>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29.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hidden="0"/>
        <p:cNvGrpSpPr/>
        <p:nvPr isPhoto="0" userDrawn="0"/>
      </p:nvGrpSpPr>
      <p:grpSpPr bwMode="auto">
        <a:xfrm>
          <a:off x="0" y="0"/>
          <a:ext cx="0" cy="0"/>
          <a:chOff x="0" y="0"/>
          <a:chExt cx="0" cy="0"/>
        </a:xfrm>
      </p:grpSpPr>
      <p:sp>
        <p:nvSpPr>
          <p:cNvPr id="4" name="Заголовок 1" hidden="0"/>
          <p:cNvSpPr>
            <a:spLocks noGrp="1"/>
          </p:cNvSpPr>
          <p:nvPr isPhoto="0" userDrawn="0">
            <p:ph type="title" hasCustomPrompt="0"/>
          </p:nvPr>
        </p:nvSpPr>
        <p:spPr bwMode="auto"/>
        <p:txBody>
          <a:bodyPr/>
          <a:lstStyle/>
          <a:p>
            <a:pPr>
              <a:defRPr/>
            </a:pPr>
            <a:endParaRPr lang="ru-RU"/>
          </a:p>
        </p:txBody>
      </p:sp>
      <p:sp>
        <p:nvSpPr>
          <p:cNvPr id="5" name="Объект 2" hidden="0"/>
          <p:cNvSpPr>
            <a:spLocks noGrp="1"/>
          </p:cNvSpPr>
          <p:nvPr isPhoto="0" userDrawn="0">
            <p:ph idx="1" hasCustomPrompt="0"/>
          </p:nvPr>
        </p:nvSpPr>
        <p:spPr bwMode="auto"/>
        <p:txBody>
          <a:bodyPr>
            <a:normAutofit/>
          </a:bodyPr>
          <a:lstStyle/>
          <a:p>
            <a:pPr marL="0" indent="0" algn="ctr">
              <a:buNone/>
              <a:defRPr/>
            </a:pPr>
            <a:r>
              <a:rPr lang="ru-RU" sz="8000" b="1">
                <a:solidFill>
                  <a:srgbClr val="006600"/>
                </a:solidFill>
              </a:rPr>
              <a:t>«Щи да каша –</a:t>
            </a:r>
            <a:endParaRPr/>
          </a:p>
          <a:p>
            <a:pPr marL="0" indent="0" algn="ctr">
              <a:buNone/>
              <a:defRPr/>
            </a:pPr>
            <a:r>
              <a:rPr lang="ru-RU" sz="8000" b="1">
                <a:solidFill>
                  <a:srgbClr val="006600"/>
                </a:solidFill>
              </a:rPr>
              <a:t>пища наша»</a:t>
            </a:r>
            <a:endParaRPr/>
          </a:p>
        </p:txBody>
      </p:sp>
      <p:pic>
        <p:nvPicPr>
          <p:cNvPr id="6" name="Picture 2" hidden="0"/>
          <p:cNvPicPr>
            <a:picLocks noChangeAspect="1" noChangeArrowheads="1"/>
          </p:cNvPicPr>
          <p:nvPr isPhoto="0" userDrawn="0"/>
        </p:nvPicPr>
        <p:blipFill>
          <a:blip r:embed="rId3"/>
          <a:stretch/>
        </p:blipFill>
        <p:spPr bwMode="auto">
          <a:xfrm>
            <a:off x="3535680" y="4244452"/>
            <a:ext cx="4736148" cy="2613548"/>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hidden="0"/>
        <p:cNvGrpSpPr/>
        <p:nvPr isPhoto="0" userDrawn="0"/>
      </p:nvGrpSpPr>
      <p:grpSpPr bwMode="auto">
        <a:xfrm>
          <a:off x="0" y="0"/>
          <a:ext cx="0" cy="0"/>
          <a:chOff x="0" y="0"/>
          <a:chExt cx="0" cy="0"/>
        </a:xfrm>
      </p:grpSpPr>
      <p:sp>
        <p:nvSpPr>
          <p:cNvPr id="4" name="Заголовок 1" hidden="0"/>
          <p:cNvSpPr>
            <a:spLocks noGrp="1"/>
          </p:cNvSpPr>
          <p:nvPr isPhoto="0" userDrawn="0">
            <p:ph type="title" hasCustomPrompt="0"/>
          </p:nvPr>
        </p:nvSpPr>
        <p:spPr bwMode="auto"/>
        <p:txBody>
          <a:bodyPr/>
          <a:lstStyle/>
          <a:p>
            <a:pPr>
              <a:defRPr/>
            </a:pPr>
            <a:endParaRPr lang="ru-RU"/>
          </a:p>
        </p:txBody>
      </p:sp>
      <p:pic>
        <p:nvPicPr>
          <p:cNvPr id="5" name="Объект 3" hidden="0"/>
          <p:cNvPicPr>
            <a:picLocks noChangeAspect="1" noGrp="1"/>
          </p:cNvPicPr>
          <p:nvPr isPhoto="0" userDrawn="0">
            <p:ph idx="1" hasCustomPrompt="0"/>
          </p:nvPr>
        </p:nvPicPr>
        <p:blipFill>
          <a:blip r:embed="rId3"/>
          <a:stretch/>
        </p:blipFill>
        <p:spPr bwMode="auto">
          <a:xfrm>
            <a:off x="210313" y="0"/>
            <a:ext cx="11762612" cy="685800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30.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hidden="0"/>
        <p:cNvGrpSpPr/>
        <p:nvPr isPhoto="0" userDrawn="0"/>
      </p:nvGrpSpPr>
      <p:grpSpPr bwMode="auto">
        <a:xfrm>
          <a:off x="0" y="0"/>
          <a:ext cx="0" cy="0"/>
          <a:chOff x="0" y="0"/>
          <a:chExt cx="0" cy="0"/>
        </a:xfrm>
      </p:grpSpPr>
      <p:sp>
        <p:nvSpPr>
          <p:cNvPr id="4" name="Заголовок 1" hidden="0"/>
          <p:cNvSpPr>
            <a:spLocks noGrp="1"/>
          </p:cNvSpPr>
          <p:nvPr isPhoto="0" userDrawn="0">
            <p:ph type="title" hasCustomPrompt="0"/>
          </p:nvPr>
        </p:nvSpPr>
        <p:spPr bwMode="auto"/>
        <p:txBody>
          <a:bodyPr/>
          <a:lstStyle/>
          <a:p>
            <a:pPr>
              <a:defRPr/>
            </a:pPr>
            <a:endParaRPr lang="ru-RU"/>
          </a:p>
        </p:txBody>
      </p:sp>
      <p:sp>
        <p:nvSpPr>
          <p:cNvPr id="5" name="Объект 2" hidden="0"/>
          <p:cNvSpPr>
            <a:spLocks noGrp="1"/>
          </p:cNvSpPr>
          <p:nvPr isPhoto="0" userDrawn="0">
            <p:ph idx="1" hasCustomPrompt="0"/>
          </p:nvPr>
        </p:nvSpPr>
        <p:spPr bwMode="auto"/>
        <p:txBody>
          <a:bodyPr>
            <a:normAutofit/>
          </a:bodyPr>
          <a:lstStyle/>
          <a:p>
            <a:pPr marL="0" indent="0" algn="ctr">
              <a:buNone/>
              <a:defRPr/>
            </a:pPr>
            <a:r>
              <a:rPr lang="ru-RU" sz="8000" b="1">
                <a:solidFill>
                  <a:srgbClr val="006600"/>
                </a:solidFill>
              </a:rPr>
              <a:t>«Вода матушка, а хлеб батюшка» </a:t>
            </a:r>
            <a:endParaRPr/>
          </a:p>
        </p:txBody>
      </p:sp>
      <p:pic>
        <p:nvPicPr>
          <p:cNvPr id="6" name="Picture 2" hidden="0"/>
          <p:cNvPicPr>
            <a:picLocks noChangeAspect="1" noChangeArrowheads="1"/>
          </p:cNvPicPr>
          <p:nvPr isPhoto="0" userDrawn="0"/>
        </p:nvPicPr>
        <p:blipFill>
          <a:blip r:embed="rId3"/>
          <a:stretch/>
        </p:blipFill>
        <p:spPr bwMode="auto">
          <a:xfrm>
            <a:off x="6492241" y="4067174"/>
            <a:ext cx="4236719" cy="2821975"/>
          </a:xfrm>
          <a:prstGeom prst="rect">
            <a:avLst/>
          </a:prstGeom>
          <a:noFill/>
          <a:ln>
            <a:noFill/>
          </a:ln>
        </p:spPr>
      </p:pic>
      <p:pic>
        <p:nvPicPr>
          <p:cNvPr id="7" name="Picture 3" hidden="0"/>
          <p:cNvPicPr>
            <a:picLocks noChangeAspect="1" noChangeArrowheads="1"/>
          </p:cNvPicPr>
          <p:nvPr isPhoto="0" userDrawn="0"/>
        </p:nvPicPr>
        <p:blipFill>
          <a:blip r:embed="rId4"/>
          <a:stretch/>
        </p:blipFill>
        <p:spPr bwMode="auto">
          <a:xfrm>
            <a:off x="1249680" y="4098324"/>
            <a:ext cx="4465320" cy="2790824"/>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31.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hidden="0"/>
        <p:cNvGrpSpPr/>
        <p:nvPr isPhoto="0" userDrawn="0"/>
      </p:nvGrpSpPr>
      <p:grpSpPr bwMode="auto">
        <a:xfrm>
          <a:off x="0" y="0"/>
          <a:ext cx="0" cy="0"/>
          <a:chOff x="0" y="0"/>
          <a:chExt cx="0" cy="0"/>
        </a:xfrm>
      </p:grpSpPr>
      <p:sp>
        <p:nvSpPr>
          <p:cNvPr id="4" name="Заголовок 1" hidden="0"/>
          <p:cNvSpPr>
            <a:spLocks noGrp="1"/>
          </p:cNvSpPr>
          <p:nvPr isPhoto="0" userDrawn="0">
            <p:ph type="title" hasCustomPrompt="0"/>
          </p:nvPr>
        </p:nvSpPr>
        <p:spPr bwMode="auto"/>
        <p:txBody>
          <a:bodyPr/>
          <a:lstStyle/>
          <a:p>
            <a:pPr>
              <a:defRPr/>
            </a:pPr>
            <a:endParaRPr lang="ru-RU"/>
          </a:p>
        </p:txBody>
      </p:sp>
      <p:sp>
        <p:nvSpPr>
          <p:cNvPr id="5" name="Объект 2" hidden="0"/>
          <p:cNvSpPr>
            <a:spLocks noGrp="1"/>
          </p:cNvSpPr>
          <p:nvPr isPhoto="0" userDrawn="0">
            <p:ph idx="1" hasCustomPrompt="0"/>
          </p:nvPr>
        </p:nvSpPr>
        <p:spPr bwMode="auto"/>
        <p:txBody>
          <a:bodyPr>
            <a:normAutofit/>
          </a:bodyPr>
          <a:lstStyle/>
          <a:p>
            <a:pPr marL="0" indent="0" algn="ctr">
              <a:buNone/>
              <a:defRPr/>
            </a:pPr>
            <a:r>
              <a:rPr lang="ru-RU" sz="8000" b="1">
                <a:solidFill>
                  <a:srgbClr val="006600"/>
                </a:solidFill>
              </a:rPr>
              <a:t>«Не все в рот, что око видит» </a:t>
            </a:r>
            <a:endParaRPr/>
          </a:p>
        </p:txBody>
      </p:sp>
      <p:pic>
        <p:nvPicPr>
          <p:cNvPr id="6" name="Picture 2" hidden="0"/>
          <p:cNvPicPr>
            <a:picLocks noChangeAspect="1" noChangeArrowheads="1"/>
          </p:cNvPicPr>
          <p:nvPr isPhoto="0" userDrawn="0"/>
        </p:nvPicPr>
        <p:blipFill>
          <a:blip r:embed="rId3"/>
          <a:stretch/>
        </p:blipFill>
        <p:spPr bwMode="auto">
          <a:xfrm>
            <a:off x="4329112" y="3999810"/>
            <a:ext cx="3814763" cy="2858190"/>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32.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hidden="0"/>
        <p:cNvGrpSpPr/>
        <p:nvPr isPhoto="0" userDrawn="0"/>
      </p:nvGrpSpPr>
      <p:grpSpPr bwMode="auto">
        <a:xfrm>
          <a:off x="0" y="0"/>
          <a:ext cx="0" cy="0"/>
          <a:chOff x="0" y="0"/>
          <a:chExt cx="0" cy="0"/>
        </a:xfrm>
      </p:grpSpPr>
      <p:sp>
        <p:nvSpPr>
          <p:cNvPr id="4" name="Заголовок 1" hidden="0"/>
          <p:cNvSpPr>
            <a:spLocks noGrp="1"/>
          </p:cNvSpPr>
          <p:nvPr isPhoto="0" userDrawn="0">
            <p:ph type="title" hasCustomPrompt="0"/>
          </p:nvPr>
        </p:nvSpPr>
        <p:spPr bwMode="auto">
          <a:xfrm>
            <a:off x="594360" y="304165"/>
            <a:ext cx="10515600" cy="1325563"/>
          </a:xfrm>
        </p:spPr>
        <p:txBody>
          <a:bodyPr/>
          <a:lstStyle/>
          <a:p>
            <a:pPr>
              <a:defRPr/>
            </a:pPr>
            <a:endParaRPr lang="ru-RU"/>
          </a:p>
        </p:txBody>
      </p:sp>
      <p:sp>
        <p:nvSpPr>
          <p:cNvPr id="5" name="Объект 2" hidden="0"/>
          <p:cNvSpPr>
            <a:spLocks noGrp="1"/>
          </p:cNvSpPr>
          <p:nvPr isPhoto="0" userDrawn="0">
            <p:ph idx="1" hasCustomPrompt="0"/>
          </p:nvPr>
        </p:nvSpPr>
        <p:spPr bwMode="auto">
          <a:xfrm>
            <a:off x="838200" y="853440"/>
            <a:ext cx="10515600" cy="5323523"/>
          </a:xfrm>
        </p:spPr>
        <p:txBody>
          <a:bodyPr>
            <a:noAutofit/>
          </a:bodyPr>
          <a:lstStyle/>
          <a:p>
            <a:pPr marL="0" indent="0" algn="ctr">
              <a:buNone/>
              <a:defRPr/>
            </a:pPr>
            <a:r>
              <a:rPr lang="ru-RU" sz="8000" b="1">
                <a:solidFill>
                  <a:srgbClr val="006600"/>
                </a:solidFill>
              </a:rPr>
              <a:t>«Хороша каша, да мала чаша»,</a:t>
            </a:r>
            <a:endParaRPr/>
          </a:p>
          <a:p>
            <a:pPr marL="0" indent="0" algn="ctr">
              <a:buNone/>
              <a:defRPr/>
            </a:pPr>
            <a:r>
              <a:rPr lang="ru-RU" sz="8000" b="1">
                <a:solidFill>
                  <a:srgbClr val="006600"/>
                </a:solidFill>
              </a:rPr>
              <a:t>«Мать наша — гречневая каша»</a:t>
            </a:r>
            <a:endParaRPr/>
          </a:p>
        </p:txBody>
      </p:sp>
      <p:pic>
        <p:nvPicPr>
          <p:cNvPr id="6" name="Picture 2" hidden="0"/>
          <p:cNvPicPr>
            <a:picLocks noChangeAspect="1" noChangeArrowheads="1"/>
          </p:cNvPicPr>
          <p:nvPr isPhoto="0" userDrawn="0"/>
        </p:nvPicPr>
        <p:blipFill>
          <a:blip r:embed="rId3"/>
          <a:stretch/>
        </p:blipFill>
        <p:spPr bwMode="auto">
          <a:xfrm>
            <a:off x="0" y="2087880"/>
            <a:ext cx="2457450" cy="1843087"/>
          </a:xfrm>
          <a:prstGeom prst="rect">
            <a:avLst/>
          </a:prstGeom>
          <a:noFill/>
          <a:ln>
            <a:noFill/>
          </a:ln>
        </p:spPr>
      </p:pic>
      <p:pic>
        <p:nvPicPr>
          <p:cNvPr id="7" name="Picture 5" hidden="0"/>
          <p:cNvPicPr>
            <a:picLocks noChangeAspect="1" noChangeArrowheads="1"/>
          </p:cNvPicPr>
          <p:nvPr isPhoto="0" userDrawn="0"/>
        </p:nvPicPr>
        <p:blipFill>
          <a:blip r:embed="rId4"/>
          <a:stretch/>
        </p:blipFill>
        <p:spPr bwMode="auto">
          <a:xfrm>
            <a:off x="9358313" y="2551795"/>
            <a:ext cx="2833685" cy="1506576"/>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33.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hidden="0"/>
        <p:cNvGrpSpPr/>
        <p:nvPr isPhoto="0" userDrawn="0"/>
      </p:nvGrpSpPr>
      <p:grpSpPr bwMode="auto">
        <a:xfrm>
          <a:off x="0" y="0"/>
          <a:ext cx="0" cy="0"/>
          <a:chOff x="0" y="0"/>
          <a:chExt cx="0" cy="0"/>
        </a:xfrm>
      </p:grpSpPr>
      <p:sp>
        <p:nvSpPr>
          <p:cNvPr id="4" name="Заголовок 1" hidden="0"/>
          <p:cNvSpPr>
            <a:spLocks noGrp="1"/>
          </p:cNvSpPr>
          <p:nvPr isPhoto="0" userDrawn="0">
            <p:ph type="title" hasCustomPrompt="0"/>
          </p:nvPr>
        </p:nvSpPr>
        <p:spPr bwMode="auto"/>
        <p:txBody>
          <a:bodyPr/>
          <a:lstStyle/>
          <a:p>
            <a:pPr>
              <a:defRPr/>
            </a:pPr>
            <a:endParaRPr lang="ru-RU"/>
          </a:p>
        </p:txBody>
      </p:sp>
      <p:sp>
        <p:nvSpPr>
          <p:cNvPr id="5" name="Объект 2" hidden="0"/>
          <p:cNvSpPr>
            <a:spLocks noGrp="1"/>
          </p:cNvSpPr>
          <p:nvPr isPhoto="0" userDrawn="0">
            <p:ph idx="1" hasCustomPrompt="0"/>
          </p:nvPr>
        </p:nvSpPr>
        <p:spPr bwMode="auto">
          <a:xfrm>
            <a:off x="838200" y="1325880"/>
            <a:ext cx="10515600" cy="4851083"/>
          </a:xfrm>
        </p:spPr>
        <p:txBody>
          <a:bodyPr>
            <a:normAutofit/>
          </a:bodyPr>
          <a:lstStyle/>
          <a:p>
            <a:pPr marL="0" indent="0" algn="ctr">
              <a:buNone/>
              <a:defRPr/>
            </a:pPr>
            <a:r>
              <a:rPr lang="ru-RU" sz="8000" b="1">
                <a:solidFill>
                  <a:srgbClr val="006600"/>
                </a:solidFill>
              </a:rPr>
              <a:t>«Укоротить ужин – удлинить жизнь»</a:t>
            </a:r>
            <a:endParaRPr/>
          </a:p>
        </p:txBody>
      </p:sp>
      <p:pic>
        <p:nvPicPr>
          <p:cNvPr id="6" name="Picture 2" hidden="0"/>
          <p:cNvPicPr>
            <a:picLocks noChangeAspect="1" noChangeArrowheads="1"/>
          </p:cNvPicPr>
          <p:nvPr isPhoto="0" userDrawn="0"/>
        </p:nvPicPr>
        <p:blipFill>
          <a:blip r:embed="rId3"/>
          <a:stretch/>
        </p:blipFill>
        <p:spPr bwMode="auto">
          <a:xfrm>
            <a:off x="6131186" y="3686175"/>
            <a:ext cx="6060814" cy="3171826"/>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34.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hidden="0"/>
        <p:cNvGrpSpPr/>
        <p:nvPr isPhoto="0" userDrawn="0"/>
      </p:nvGrpSpPr>
      <p:grpSpPr bwMode="auto">
        <a:xfrm>
          <a:off x="0" y="0"/>
          <a:ext cx="0" cy="0"/>
          <a:chOff x="0" y="0"/>
          <a:chExt cx="0" cy="0"/>
        </a:xfrm>
      </p:grpSpPr>
      <p:sp>
        <p:nvSpPr>
          <p:cNvPr id="4" name="Заголовок 1" hidden="0"/>
          <p:cNvSpPr>
            <a:spLocks noGrp="1"/>
          </p:cNvSpPr>
          <p:nvPr isPhoto="0" userDrawn="0">
            <p:ph type="title" hasCustomPrompt="0"/>
          </p:nvPr>
        </p:nvSpPr>
        <p:spPr bwMode="auto"/>
        <p:txBody>
          <a:bodyPr/>
          <a:lstStyle/>
          <a:p>
            <a:pPr>
              <a:defRPr/>
            </a:pPr>
            <a:endParaRPr lang="ru-RU"/>
          </a:p>
        </p:txBody>
      </p:sp>
      <p:sp>
        <p:nvSpPr>
          <p:cNvPr id="5" name="Объект 2" hidden="0"/>
          <p:cNvSpPr>
            <a:spLocks noGrp="1"/>
          </p:cNvSpPr>
          <p:nvPr isPhoto="0" userDrawn="0">
            <p:ph idx="1" hasCustomPrompt="0"/>
          </p:nvPr>
        </p:nvSpPr>
        <p:spPr bwMode="auto"/>
        <p:txBody>
          <a:bodyPr/>
          <a:lstStyle/>
          <a:p>
            <a:pPr marL="0" indent="0" algn="ctr">
              <a:buNone/>
              <a:defRPr/>
            </a:pPr>
            <a:r>
              <a:rPr lang="ru-RU" sz="8000">
                <a:solidFill>
                  <a:srgbClr val="006600"/>
                </a:solidFill>
              </a:rPr>
              <a:t>«</a:t>
            </a:r>
            <a:r>
              <a:rPr lang="ru-RU" sz="8000" b="1">
                <a:solidFill>
                  <a:srgbClr val="006600"/>
                </a:solidFill>
              </a:rPr>
              <a:t>Ешь да не жирей, тогда будешь здоровей»</a:t>
            </a:r>
            <a:endParaRPr/>
          </a:p>
        </p:txBody>
      </p:sp>
      <p:pic>
        <p:nvPicPr>
          <p:cNvPr id="6" name="Picture 2" hidden="0"/>
          <p:cNvPicPr>
            <a:picLocks noChangeAspect="1" noChangeArrowheads="1"/>
          </p:cNvPicPr>
          <p:nvPr isPhoto="0" userDrawn="0"/>
        </p:nvPicPr>
        <p:blipFill>
          <a:blip r:embed="rId3"/>
          <a:stretch/>
        </p:blipFill>
        <p:spPr bwMode="auto">
          <a:xfrm>
            <a:off x="1" y="1"/>
            <a:ext cx="1828799" cy="1791946"/>
          </a:xfrm>
          <a:prstGeom prst="rect">
            <a:avLst/>
          </a:prstGeom>
          <a:noFill/>
          <a:ln>
            <a:noFill/>
          </a:ln>
        </p:spPr>
      </p:pic>
      <p:pic>
        <p:nvPicPr>
          <p:cNvPr id="7" name="Picture 3" hidden="0"/>
          <p:cNvPicPr>
            <a:picLocks noChangeAspect="1" noChangeArrowheads="1"/>
          </p:cNvPicPr>
          <p:nvPr isPhoto="0" userDrawn="0"/>
        </p:nvPicPr>
        <p:blipFill>
          <a:blip r:embed="rId4"/>
          <a:stretch/>
        </p:blipFill>
        <p:spPr bwMode="auto">
          <a:xfrm>
            <a:off x="8729663" y="4946403"/>
            <a:ext cx="3462337" cy="1911597"/>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35.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hidden="0"/>
        <p:cNvGrpSpPr/>
        <p:nvPr isPhoto="0" userDrawn="0"/>
      </p:nvGrpSpPr>
      <p:grpSpPr bwMode="auto">
        <a:xfrm>
          <a:off x="0" y="0"/>
          <a:ext cx="0" cy="0"/>
          <a:chOff x="0" y="0"/>
          <a:chExt cx="0" cy="0"/>
        </a:xfrm>
      </p:grpSpPr>
      <p:sp>
        <p:nvSpPr>
          <p:cNvPr id="4" name="Заголовок 1" hidden="0"/>
          <p:cNvSpPr>
            <a:spLocks noGrp="1"/>
          </p:cNvSpPr>
          <p:nvPr isPhoto="0" userDrawn="0">
            <p:ph type="title" hasCustomPrompt="0"/>
          </p:nvPr>
        </p:nvSpPr>
        <p:spPr bwMode="auto"/>
        <p:txBody>
          <a:bodyPr/>
          <a:lstStyle/>
          <a:p>
            <a:pPr>
              <a:defRPr/>
            </a:pPr>
            <a:endParaRPr lang="ru-RU"/>
          </a:p>
        </p:txBody>
      </p:sp>
      <p:sp>
        <p:nvSpPr>
          <p:cNvPr id="5" name="Объект 2" hidden="0"/>
          <p:cNvSpPr>
            <a:spLocks noGrp="1"/>
          </p:cNvSpPr>
          <p:nvPr isPhoto="0" userDrawn="0">
            <p:ph idx="1" hasCustomPrompt="0"/>
          </p:nvPr>
        </p:nvSpPr>
        <p:spPr bwMode="auto">
          <a:xfrm>
            <a:off x="838200" y="957264"/>
            <a:ext cx="10515600" cy="5219700"/>
          </a:xfrm>
        </p:spPr>
        <p:txBody>
          <a:bodyPr>
            <a:normAutofit/>
          </a:bodyPr>
          <a:lstStyle/>
          <a:p>
            <a:pPr marL="0" indent="0" algn="ctr">
              <a:buNone/>
              <a:defRPr/>
            </a:pPr>
            <a:r>
              <a:rPr lang="ru-RU" sz="8000" b="1">
                <a:solidFill>
                  <a:srgbClr val="006600"/>
                </a:solidFill>
              </a:rPr>
              <a:t>«Когда я ем, я глух и нем» </a:t>
            </a:r>
            <a:endParaRPr/>
          </a:p>
        </p:txBody>
      </p:sp>
      <p:pic>
        <p:nvPicPr>
          <p:cNvPr id="6" name="Picture 2" hidden="0"/>
          <p:cNvPicPr>
            <a:picLocks noChangeAspect="1" noChangeArrowheads="1"/>
          </p:cNvPicPr>
          <p:nvPr isPhoto="0" userDrawn="0"/>
        </p:nvPicPr>
        <p:blipFill>
          <a:blip r:embed="rId3"/>
          <a:stretch/>
        </p:blipFill>
        <p:spPr bwMode="auto">
          <a:xfrm>
            <a:off x="3593591" y="3286125"/>
            <a:ext cx="5056572" cy="3571875"/>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36.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hidden="0"/>
        <p:cNvGrpSpPr/>
        <p:nvPr isPhoto="0" userDrawn="0"/>
      </p:nvGrpSpPr>
      <p:grpSpPr bwMode="auto">
        <a:xfrm>
          <a:off x="0" y="0"/>
          <a:ext cx="0" cy="0"/>
          <a:chOff x="0" y="0"/>
          <a:chExt cx="0" cy="0"/>
        </a:xfrm>
      </p:grpSpPr>
      <p:sp>
        <p:nvSpPr>
          <p:cNvPr id="4" name="Заголовок 1" hidden="0"/>
          <p:cNvSpPr>
            <a:spLocks noGrp="1"/>
          </p:cNvSpPr>
          <p:nvPr isPhoto="0" userDrawn="0">
            <p:ph type="title" hasCustomPrompt="0"/>
          </p:nvPr>
        </p:nvSpPr>
        <p:spPr bwMode="auto"/>
        <p:txBody>
          <a:bodyPr/>
          <a:lstStyle/>
          <a:p>
            <a:pPr>
              <a:defRPr/>
            </a:pPr>
            <a:endParaRPr lang="ru-RU"/>
          </a:p>
        </p:txBody>
      </p:sp>
      <p:sp>
        <p:nvSpPr>
          <p:cNvPr id="5" name="Объект 2" hidden="0"/>
          <p:cNvSpPr>
            <a:spLocks noGrp="1"/>
          </p:cNvSpPr>
          <p:nvPr isPhoto="0" userDrawn="0">
            <p:ph idx="1" hasCustomPrompt="0"/>
          </p:nvPr>
        </p:nvSpPr>
        <p:spPr bwMode="auto">
          <a:xfrm>
            <a:off x="838200" y="792480"/>
            <a:ext cx="10515600" cy="5384483"/>
          </a:xfrm>
        </p:spPr>
        <p:txBody>
          <a:bodyPr>
            <a:noAutofit/>
          </a:bodyPr>
          <a:lstStyle/>
          <a:p>
            <a:pPr marL="0" indent="0" algn="ctr">
              <a:buNone/>
              <a:defRPr/>
            </a:pPr>
            <a:r>
              <a:rPr lang="ru-RU" sz="6000" b="1">
                <a:solidFill>
                  <a:srgbClr val="FF0000"/>
                </a:solidFill>
              </a:rPr>
              <a:t>Правильное питание</a:t>
            </a:r>
            <a:r>
              <a:rPr lang="ru-RU" sz="6000" b="1">
                <a:solidFill>
                  <a:srgbClr val="006600"/>
                </a:solidFill>
              </a:rPr>
              <a:t> – это залог крепкого здоровья, хорошего настроения, молодости и долголетия.</a:t>
            </a:r>
            <a:endParaRPr/>
          </a:p>
        </p:txBody>
      </p:sp>
      <p:pic>
        <p:nvPicPr>
          <p:cNvPr id="6" name="Picture 3" hidden="0"/>
          <p:cNvPicPr>
            <a:picLocks noChangeAspect="1" noChangeArrowheads="1"/>
          </p:cNvPicPr>
          <p:nvPr isPhoto="0" userDrawn="0"/>
        </p:nvPicPr>
        <p:blipFill>
          <a:blip r:embed="rId3"/>
          <a:stretch/>
        </p:blipFill>
        <p:spPr bwMode="auto">
          <a:xfrm>
            <a:off x="4100513" y="4486054"/>
            <a:ext cx="3561397" cy="2371946"/>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37.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hidden="0"/>
        <p:cNvGrpSpPr/>
        <p:nvPr isPhoto="0" userDrawn="0"/>
      </p:nvGrpSpPr>
      <p:grpSpPr bwMode="auto">
        <a:xfrm>
          <a:off x="0" y="0"/>
          <a:ext cx="0" cy="0"/>
          <a:chOff x="0" y="0"/>
          <a:chExt cx="0" cy="0"/>
        </a:xfrm>
      </p:grpSpPr>
      <p:sp>
        <p:nvSpPr>
          <p:cNvPr id="4" name="Заголовок 1" hidden="0"/>
          <p:cNvSpPr>
            <a:spLocks noGrp="1"/>
          </p:cNvSpPr>
          <p:nvPr isPhoto="0" userDrawn="0">
            <p:ph type="title" hasCustomPrompt="0"/>
          </p:nvPr>
        </p:nvSpPr>
        <p:spPr bwMode="auto">
          <a:xfrm>
            <a:off x="838200" y="365126"/>
            <a:ext cx="10515600" cy="860420"/>
          </a:xfrm>
        </p:spPr>
        <p:txBody>
          <a:bodyPr/>
          <a:lstStyle/>
          <a:p>
            <a:pPr algn="ctr">
              <a:defRPr/>
            </a:pPr>
            <a:r>
              <a:rPr lang="ru-RU" b="1">
                <a:solidFill>
                  <a:srgbClr val="FF0000"/>
                </a:solidFill>
              </a:rPr>
              <a:t>Домашнее задание</a:t>
            </a:r>
            <a:endParaRPr/>
          </a:p>
        </p:txBody>
      </p:sp>
      <p:sp>
        <p:nvSpPr>
          <p:cNvPr id="5" name="Объект 2" hidden="0"/>
          <p:cNvSpPr>
            <a:spLocks noGrp="1"/>
          </p:cNvSpPr>
          <p:nvPr isPhoto="0" userDrawn="0">
            <p:ph idx="1" hasCustomPrompt="0"/>
          </p:nvPr>
        </p:nvSpPr>
        <p:spPr bwMode="auto">
          <a:xfrm>
            <a:off x="838200" y="1234440"/>
            <a:ext cx="9326880" cy="5181600"/>
          </a:xfrm>
        </p:spPr>
        <p:txBody>
          <a:bodyPr>
            <a:normAutofit fontScale="92500" lnSpcReduction="20000"/>
          </a:bodyPr>
          <a:lstStyle/>
          <a:p>
            <a:pPr marL="0" indent="0">
              <a:buAutoNum type="arabicPeriod"/>
              <a:defRPr/>
            </a:pPr>
            <a:r>
              <a:rPr lang="ru-RU" sz="4000" b="1">
                <a:solidFill>
                  <a:srgbClr val="006600"/>
                </a:solidFill>
              </a:rPr>
              <a:t> Подготовить рекламу полезного продукта питания или блюда (это может быть, рисунок, стихотворение, мини-проект, мини-презентация).</a:t>
            </a:r>
            <a:endParaRPr/>
          </a:p>
          <a:p>
            <a:pPr marL="0" indent="0">
              <a:buAutoNum type="arabicPeriod"/>
              <a:defRPr/>
            </a:pPr>
            <a:r>
              <a:rPr lang="ru-RU" sz="4000" b="1">
                <a:solidFill>
                  <a:srgbClr val="006600"/>
                </a:solidFill>
              </a:rPr>
              <a:t> Рассчитать ИМТ (индекс массы тела) родных (мамы, папы, брата, сестры, бабушки, дедушки и т.д.) и друзей по формуле: ИМТ= вес (кг) / рост 2 (м).</a:t>
            </a:r>
            <a:endParaRPr/>
          </a:p>
        </p:txBody>
      </p:sp>
      <p:pic>
        <p:nvPicPr>
          <p:cNvPr id="6" name="Рисунок 4" hidden="0"/>
          <p:cNvPicPr>
            <a:picLocks noChangeAspect="1"/>
          </p:cNvPicPr>
          <p:nvPr isPhoto="0" userDrawn="0"/>
        </p:nvPicPr>
        <p:blipFill>
          <a:blip r:embed="rId3"/>
          <a:stretch/>
        </p:blipFill>
        <p:spPr bwMode="auto">
          <a:xfrm>
            <a:off x="9265920" y="4018569"/>
            <a:ext cx="2926080" cy="2712589"/>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hidden="0"/>
        <p:cNvGrpSpPr/>
        <p:nvPr isPhoto="0" userDrawn="0"/>
      </p:nvGrpSpPr>
      <p:grpSpPr bwMode="auto">
        <a:xfrm>
          <a:off x="0" y="0"/>
          <a:ext cx="0" cy="0"/>
          <a:chOff x="0" y="0"/>
          <a:chExt cx="0" cy="0"/>
        </a:xfrm>
      </p:grpSpPr>
      <p:sp>
        <p:nvSpPr>
          <p:cNvPr id="4" name="Заголовок 1" hidden="0"/>
          <p:cNvSpPr>
            <a:spLocks noGrp="1"/>
          </p:cNvSpPr>
          <p:nvPr isPhoto="0" userDrawn="0">
            <p:ph type="title" hasCustomPrompt="0"/>
          </p:nvPr>
        </p:nvSpPr>
        <p:spPr bwMode="auto"/>
        <p:txBody>
          <a:bodyPr/>
          <a:lstStyle/>
          <a:p>
            <a:pPr>
              <a:defRPr/>
            </a:pPr>
            <a:endParaRPr lang="ru-RU"/>
          </a:p>
        </p:txBody>
      </p:sp>
      <p:sp>
        <p:nvSpPr>
          <p:cNvPr id="5" name="Объект 2" hidden="0"/>
          <p:cNvSpPr>
            <a:spLocks noGrp="1"/>
          </p:cNvSpPr>
          <p:nvPr isPhoto="0" userDrawn="0">
            <p:ph idx="1" hasCustomPrompt="0"/>
          </p:nvPr>
        </p:nvSpPr>
        <p:spPr bwMode="auto"/>
        <p:txBody>
          <a:bodyPr>
            <a:normAutofit/>
          </a:bodyPr>
          <a:lstStyle/>
          <a:p>
            <a:pPr marL="0" indent="0" algn="ctr">
              <a:buNone/>
              <a:defRPr/>
            </a:pPr>
            <a:r>
              <a:rPr lang="ru-RU" sz="8000">
                <a:solidFill>
                  <a:srgbClr val="006600"/>
                </a:solidFill>
              </a:rPr>
              <a:t>ОТ ЧЕГО ЗАВИСИТ НАШЕ ЗДОРОВЬЕ?</a:t>
            </a:r>
            <a:endParaRPr/>
          </a:p>
        </p:txBody>
      </p:sp>
      <p:pic>
        <p:nvPicPr>
          <p:cNvPr id="6" name="Рисунок 4" hidden="0"/>
          <p:cNvPicPr>
            <a:picLocks noChangeAspect="1"/>
          </p:cNvPicPr>
          <p:nvPr isPhoto="0" userDrawn="0"/>
        </p:nvPicPr>
        <p:blipFill>
          <a:blip r:embed="rId3"/>
          <a:stretch/>
        </p:blipFill>
        <p:spPr bwMode="auto">
          <a:xfrm>
            <a:off x="3799522" y="5468683"/>
            <a:ext cx="4105275" cy="1114425"/>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hidden="0"/>
        <p:cNvGrpSpPr/>
        <p:nvPr isPhoto="0" userDrawn="0"/>
      </p:nvGrpSpPr>
      <p:grpSpPr bwMode="auto">
        <a:xfrm>
          <a:off x="0" y="0"/>
          <a:ext cx="0" cy="0"/>
          <a:chOff x="0" y="0"/>
          <a:chExt cx="0" cy="0"/>
        </a:xfrm>
      </p:grpSpPr>
      <p:sp>
        <p:nvSpPr>
          <p:cNvPr id="4" name="Заголовок 1" hidden="0"/>
          <p:cNvSpPr>
            <a:spLocks noGrp="1"/>
          </p:cNvSpPr>
          <p:nvPr isPhoto="0" userDrawn="0">
            <p:ph type="title" hasCustomPrompt="0"/>
          </p:nvPr>
        </p:nvSpPr>
        <p:spPr bwMode="auto"/>
        <p:txBody>
          <a:bodyPr>
            <a:normAutofit/>
          </a:bodyPr>
          <a:lstStyle/>
          <a:p>
            <a:pPr>
              <a:defRPr/>
            </a:pPr>
            <a:endParaRPr lang="ru-RU"/>
          </a:p>
        </p:txBody>
      </p:sp>
      <p:pic>
        <p:nvPicPr>
          <p:cNvPr id="5" name="Объект 3" hidden="0"/>
          <p:cNvPicPr>
            <a:picLocks noChangeAspect="1" noGrp="1"/>
          </p:cNvPicPr>
          <p:nvPr isPhoto="0" userDrawn="0">
            <p:ph idx="1" hasCustomPrompt="0"/>
          </p:nvPr>
        </p:nvPicPr>
        <p:blipFill>
          <a:blip r:embed="rId3"/>
          <a:stretch/>
        </p:blipFill>
        <p:spPr bwMode="auto">
          <a:xfrm>
            <a:off x="0" y="0"/>
            <a:ext cx="12192000" cy="685800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hidden="0"/>
        <p:cNvGrpSpPr/>
        <p:nvPr isPhoto="0" userDrawn="0"/>
      </p:nvGrpSpPr>
      <p:grpSpPr bwMode="auto">
        <a:xfrm>
          <a:off x="0" y="0"/>
          <a:ext cx="0" cy="0"/>
          <a:chOff x="0" y="0"/>
          <a:chExt cx="0" cy="0"/>
        </a:xfrm>
      </p:grpSpPr>
      <p:sp>
        <p:nvSpPr>
          <p:cNvPr id="4" name="Заголовок 1" hidden="0"/>
          <p:cNvSpPr>
            <a:spLocks noGrp="1"/>
          </p:cNvSpPr>
          <p:nvPr isPhoto="0" userDrawn="0">
            <p:ph type="title" hasCustomPrompt="0"/>
          </p:nvPr>
        </p:nvSpPr>
        <p:spPr bwMode="auto"/>
        <p:txBody>
          <a:bodyPr/>
          <a:lstStyle/>
          <a:p>
            <a:pPr algn="ctr">
              <a:defRPr/>
            </a:pPr>
            <a:r>
              <a:rPr lang="ru-RU" b="1">
                <a:solidFill>
                  <a:srgbClr val="FF0000"/>
                </a:solidFill>
              </a:rPr>
              <a:t>Обсуждение</a:t>
            </a:r>
            <a:endParaRPr/>
          </a:p>
        </p:txBody>
      </p:sp>
      <p:sp>
        <p:nvSpPr>
          <p:cNvPr id="5" name="Объект 2" hidden="0"/>
          <p:cNvSpPr>
            <a:spLocks noGrp="1"/>
          </p:cNvSpPr>
          <p:nvPr isPhoto="0" userDrawn="0">
            <p:ph idx="1" hasCustomPrompt="0"/>
          </p:nvPr>
        </p:nvSpPr>
        <p:spPr bwMode="auto">
          <a:xfrm>
            <a:off x="609600" y="1800225"/>
            <a:ext cx="10972800" cy="4457700"/>
          </a:xfrm>
        </p:spPr>
        <p:txBody>
          <a:bodyPr>
            <a:normAutofit fontScale="70000" lnSpcReduction="20000"/>
          </a:bodyPr>
          <a:lstStyle/>
          <a:p>
            <a:pPr marL="0" indent="0" algn="ctr">
              <a:buNone/>
              <a:defRPr/>
            </a:pPr>
            <a:r>
              <a:rPr lang="ru-RU" sz="6600">
                <a:solidFill>
                  <a:srgbClr val="006600"/>
                </a:solidFill>
              </a:rPr>
              <a:t>Как Вы думаете, на какие из перечисленных факторов (здравоохранение, наследственность, внешняя среда и природные условия, образ жизни)   мы можем повлиять, а что изменить невозможно?</a:t>
            </a:r>
            <a:endParaRPr/>
          </a:p>
        </p:txBody>
      </p:sp>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hidden="0"/>
        <p:cNvGrpSpPr/>
        <p:nvPr isPhoto="0" userDrawn="0"/>
      </p:nvGrpSpPr>
      <p:grpSpPr bwMode="auto">
        <a:xfrm>
          <a:off x="0" y="0"/>
          <a:ext cx="0" cy="0"/>
          <a:chOff x="0" y="0"/>
          <a:chExt cx="0" cy="0"/>
        </a:xfrm>
      </p:grpSpPr>
      <p:sp>
        <p:nvSpPr>
          <p:cNvPr id="4" name="Заголовок 1" hidden="0"/>
          <p:cNvSpPr>
            <a:spLocks noGrp="1"/>
          </p:cNvSpPr>
          <p:nvPr isPhoto="0" userDrawn="0">
            <p:ph type="title" hasCustomPrompt="0"/>
          </p:nvPr>
        </p:nvSpPr>
        <p:spPr bwMode="auto">
          <a:xfrm>
            <a:off x="838200" y="259081"/>
            <a:ext cx="10515600" cy="1219199"/>
          </a:xfrm>
        </p:spPr>
        <p:txBody>
          <a:bodyPr/>
          <a:lstStyle/>
          <a:p>
            <a:pPr algn="ctr">
              <a:defRPr/>
            </a:pPr>
            <a:r>
              <a:rPr lang="ru-RU" b="1">
                <a:solidFill>
                  <a:srgbClr val="006600"/>
                </a:solidFill>
              </a:rPr>
              <a:t>А.В. Суворов </a:t>
            </a:r>
            <a:endParaRPr/>
          </a:p>
        </p:txBody>
      </p:sp>
      <p:pic>
        <p:nvPicPr>
          <p:cNvPr id="5" name="Объект 5" hidden="0"/>
          <p:cNvPicPr>
            <a:picLocks noChangeAspect="1" noGrp="1"/>
          </p:cNvPicPr>
          <p:nvPr isPhoto="0" userDrawn="0">
            <p:ph idx="1" hasCustomPrompt="0"/>
          </p:nvPr>
        </p:nvPicPr>
        <p:blipFill>
          <a:blip r:embed="rId3"/>
          <a:stretch/>
        </p:blipFill>
        <p:spPr bwMode="auto">
          <a:xfrm>
            <a:off x="2482746" y="1528762"/>
            <a:ext cx="6933988" cy="5200492"/>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hidden="0"/>
        <p:cNvGrpSpPr/>
        <p:nvPr isPhoto="0" userDrawn="0"/>
      </p:nvGrpSpPr>
      <p:grpSpPr bwMode="auto">
        <a:xfrm>
          <a:off x="0" y="0"/>
          <a:ext cx="0" cy="0"/>
          <a:chOff x="0" y="0"/>
          <a:chExt cx="0" cy="0"/>
        </a:xfrm>
      </p:grpSpPr>
      <p:sp>
        <p:nvSpPr>
          <p:cNvPr id="4" name="Заголовок 1" hidden="0"/>
          <p:cNvSpPr>
            <a:spLocks noGrp="1"/>
          </p:cNvSpPr>
          <p:nvPr isPhoto="0" userDrawn="0">
            <p:ph type="title" hasCustomPrompt="0"/>
          </p:nvPr>
        </p:nvSpPr>
        <p:spPr bwMode="auto"/>
        <p:txBody>
          <a:bodyPr/>
          <a:lstStyle/>
          <a:p>
            <a:pPr algn="ctr">
              <a:defRPr/>
            </a:pPr>
            <a:r>
              <a:rPr lang="ru-RU" b="1">
                <a:solidFill>
                  <a:srgbClr val="006600"/>
                </a:solidFill>
              </a:rPr>
              <a:t>Пароход «Челюскин»</a:t>
            </a:r>
            <a:endParaRPr/>
          </a:p>
        </p:txBody>
      </p:sp>
      <p:pic>
        <p:nvPicPr>
          <p:cNvPr id="5" name="Объект 3" hidden="0"/>
          <p:cNvPicPr>
            <a:picLocks noChangeAspect="1" noGrp="1"/>
          </p:cNvPicPr>
          <p:nvPr isPhoto="0" userDrawn="0">
            <p:ph idx="1" hasCustomPrompt="0"/>
          </p:nvPr>
        </p:nvPicPr>
        <p:blipFill>
          <a:blip r:embed="rId3"/>
          <a:stretch/>
        </p:blipFill>
        <p:spPr bwMode="auto">
          <a:xfrm>
            <a:off x="3048000" y="1839119"/>
            <a:ext cx="6096000" cy="4048125"/>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hidden="0"/>
        <p:cNvGrpSpPr/>
        <p:nvPr isPhoto="0" userDrawn="0"/>
      </p:nvGrpSpPr>
      <p:grpSpPr bwMode="auto">
        <a:xfrm>
          <a:off x="0" y="0"/>
          <a:ext cx="0" cy="0"/>
          <a:chOff x="0" y="0"/>
          <a:chExt cx="0" cy="0"/>
        </a:xfrm>
      </p:grpSpPr>
      <p:sp>
        <p:nvSpPr>
          <p:cNvPr id="4" name="Заголовок 1" hidden="0"/>
          <p:cNvSpPr>
            <a:spLocks noGrp="1"/>
          </p:cNvSpPr>
          <p:nvPr isPhoto="0" userDrawn="0">
            <p:ph type="title" hasCustomPrompt="0"/>
          </p:nvPr>
        </p:nvSpPr>
        <p:spPr bwMode="auto"/>
        <p:txBody>
          <a:bodyPr/>
          <a:lstStyle/>
          <a:p>
            <a:pPr>
              <a:defRPr/>
            </a:pPr>
            <a:endParaRPr lang="ru-RU"/>
          </a:p>
        </p:txBody>
      </p:sp>
      <p:sp>
        <p:nvSpPr>
          <p:cNvPr id="5" name="Объект 2" hidden="0"/>
          <p:cNvSpPr>
            <a:spLocks noGrp="1"/>
          </p:cNvSpPr>
          <p:nvPr isPhoto="0" userDrawn="0">
            <p:ph idx="1" hasCustomPrompt="0"/>
          </p:nvPr>
        </p:nvSpPr>
        <p:spPr bwMode="auto"/>
        <p:txBody>
          <a:bodyPr>
            <a:normAutofit/>
          </a:bodyPr>
          <a:lstStyle/>
          <a:p>
            <a:pPr marL="0" indent="0" algn="ctr">
              <a:buNone/>
              <a:defRPr/>
            </a:pPr>
            <a:r>
              <a:rPr lang="ru-RU" sz="7200" b="1">
                <a:solidFill>
                  <a:srgbClr val="006600"/>
                </a:solidFill>
              </a:rPr>
              <a:t>Правильное питание – залог здоровья</a:t>
            </a:r>
            <a:endParaRPr/>
          </a:p>
        </p:txBody>
      </p:sp>
      <p:pic>
        <p:nvPicPr>
          <p:cNvPr id="6" name="Picture 2" hidden="0"/>
          <p:cNvPicPr>
            <a:picLocks noChangeAspect="1" noChangeArrowheads="1"/>
          </p:cNvPicPr>
          <p:nvPr isPhoto="0" userDrawn="0"/>
        </p:nvPicPr>
        <p:blipFill>
          <a:blip r:embed="rId3"/>
          <a:stretch/>
        </p:blipFill>
        <p:spPr bwMode="auto">
          <a:xfrm>
            <a:off x="3729036" y="3933928"/>
            <a:ext cx="4410075" cy="2924072"/>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theme/_rels/theme1.xml.rels><?xml version="1.0" encoding="UTF-8" standalone="yes"?><Relationships xmlns="http://schemas.openxmlformats.org/package/2006/relationships"><Relationship Id="rId1" Type="http://schemas.openxmlformats.org/officeDocument/2006/relationships/image" Target="../media/image1.jpg"/></Relationships>
</file>

<file path=ppt/theme/_rels/theme2.xml.rels><?xml version="1.0" encoding="UTF-8" standalone="yes"?><Relationships xmlns="http://schemas.openxmlformats.org/package/2006/relationships"></Relationships>
</file>

<file path=ppt/theme/theme1.xml><?xml version="1.0" encoding="utf-8"?>
<a:theme xmlns:a="http://schemas.openxmlformats.org/drawingml/2006/main" xmlns:r="http://schemas.openxmlformats.org/officeDocument/2006/relationships" xmlns:p="http://schemas.openxmlformats.org/presentationml/2006/main" name="Исполнительная">
  <a:themeElements>
    <a:clrScheme name="Исполнительная">
      <a:dk1>
        <a:sysClr val="windowText" lastClr="000000"/>
      </a:dk1>
      <a:lt1>
        <a:sysClr val="window" lastClr="FFFFFF"/>
      </a:lt1>
      <a:dk2>
        <a:srgbClr val="2F5897"/>
      </a:dk2>
      <a:lt2>
        <a:srgbClr val="E4E9EF"/>
      </a:lt2>
      <a:accent1>
        <a:srgbClr val="6076B4"/>
      </a:accent1>
      <a:accent2>
        <a:srgbClr val="9C5252"/>
      </a:accent2>
      <a:accent3>
        <a:srgbClr val="E68422"/>
      </a:accent3>
      <a:accent4>
        <a:srgbClr val="846648"/>
      </a:accent4>
      <a:accent5>
        <a:srgbClr val="63891F"/>
      </a:accent5>
      <a:accent6>
        <a:srgbClr val="758085"/>
      </a:accent6>
      <a:hlink>
        <a:srgbClr val="3399FF"/>
      </a:hlink>
      <a:folHlink>
        <a:srgbClr val="B2B2B2"/>
      </a:folHlink>
    </a:clrScheme>
    <a:fontScheme name="Исполнительная">
      <a:majorFont>
        <a:latin typeface="Century Gothic"/>
        <a:ea typeface="Arial"/>
        <a:cs typeface="Arial"/>
      </a:majorFont>
      <a:minorFont>
        <a:latin typeface="Palatino Linotype"/>
        <a:ea typeface="Arial"/>
        <a:cs typeface="Arial"/>
      </a:minorFont>
    </a:fontScheme>
    <a:fmtScheme name="Исполнительная">
      <a:fillStyleLst>
        <a:solidFill>
          <a:schemeClr val="phClr"/>
        </a:solidFill>
        <a:gradFill>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8575" cap="flat" cmpd="sng" algn="ctr">
          <a:solidFill>
            <a:schemeClr val="phClr"/>
          </a:solidFill>
          <a:prstDash val="solid"/>
        </a:ln>
        <a:ln w="508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effectStyle>
      </a:effectStyleLst>
      <a:bgFillStyleLst>
        <a:solidFill>
          <a:schemeClr val="phClr"/>
        </a:solidFill>
        <a:gradFill>
          <a:gsLst>
            <a:gs pos="50000">
              <a:schemeClr val="phClr">
                <a:tint val="80000"/>
                <a:satMod val="250000"/>
              </a:schemeClr>
            </a:gs>
            <a:gs pos="76000">
              <a:schemeClr val="phClr">
                <a:tint val="90000"/>
                <a:shade val="90000"/>
                <a:satMod val="200000"/>
              </a:schemeClr>
            </a:gs>
            <a:gs pos="92000">
              <a:schemeClr val="phClr">
                <a:tint val="90000"/>
                <a:shade val="70000"/>
                <a:satMod val="250000"/>
              </a:schemeClr>
            </a:gs>
          </a:gsLst>
          <a:path path="circle"/>
        </a:gradFill>
        <a:blipFill>
          <a:blip r:embed="rId1">
            <a:duotone>
              <a:schemeClr val="phClr">
                <a:tint val="95000"/>
              </a:schemeClr>
              <a:schemeClr val="phClr">
                <a:shade val="90000"/>
              </a:schemeClr>
            </a:duotone>
          </a:blip>
          <a:tile algn="tl" flip="none" sx="100000" sy="100000" tx="0" ty="0"/>
        </a:blipFill>
      </a:bgFillStyleLst>
    </a:fmtScheme>
  </a:themeElements>
  <a:objectDefaults/>
</a:theme>
</file>

<file path=ppt/theme/theme2.xml><?xml version="1.0" encoding="utf-8"?>
<a:theme xmlns:a="http://schemas.openxmlformats.org/drawingml/2006/main" xmlns:r="http://schemas.openxmlformats.org/officeDocument/2006/relationships" xmlns:p="http://schemas.openxmlformats.org/presentation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a:ea typeface="Arial"/>
        <a:cs typeface="Arial"/>
      </a:majorFont>
      <a:minorFont>
        <a:latin typeface="Calibri"/>
        <a:ea typeface="Arial"/>
        <a:cs typeface="Arial"/>
      </a:minorFont>
    </a:fontScheme>
    <a:fmtScheme name="Стандартная">
      <a:fillStyleLst>
        <a:solidFill>
          <a:schemeClr val="phClr"/>
        </a:solidFill>
        <a:gradFill>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effectStyle>
      </a:effectStyleLst>
      <a:bgFillStyleLst>
        <a:solidFill>
          <a:schemeClr val="phClr"/>
        </a:solidFill>
        <a:solidFill>
          <a:schemeClr val="phClr">
            <a:tint val="95000"/>
            <a:satMod val="170000"/>
          </a:schemeClr>
        </a:solidFill>
        <a:gradFill>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heme>
</file>

<file path=docProps/app.xml><?xml version="1.0" encoding="utf-8"?>
<Properties xmlns="http://schemas.openxmlformats.org/officeDocument/2006/extended-properties" xmlns:vt="http://schemas.openxmlformats.org/officeDocument/2006/docPropsVTypes">
  <Template/>
  <TotalTime>0</TotalTime>
  <Words>0</Words>
  <Application>ONLYOFFICE/6.2.0.123</Application>
  <DocSecurity>0</DocSecurity>
  <PresentationFormat>Широкоэкранный</PresentationFormat>
  <Paragraphs>0</Paragraphs>
  <Slides>37</Slides>
  <Notes>37</Notes>
  <HiddenSlides>0</HiddenSlides>
  <MMClips>2</MMClips>
  <ScaleCrop>0</ScaleCrop>
  <HeadingPairs>
    <vt:vector size="4" baseType="variant">
      <vt:variant>
        <vt:lpstr>Theme</vt:lpstr>
      </vt:variant>
      <vt:variant>
        <vt:i4>1</vt:i4>
      </vt:variant>
      <vt:variant>
        <vt:lpstr>Slide Titles</vt:lpstr>
      </vt:variant>
      <vt:variant>
        <vt:i4>37</vt:i4>
      </vt:variant>
    </vt:vector>
  </HeadingPairs>
  <TitlesOfParts>
    <vt:vector size="38" baseType="lpstr">
      <vt:lpstr>Theme 1</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vector>
  </TitlesOfParts>
  <Manager/>
  <Company/>
  <LinksUpToDate>0</LinksUpToDate>
  <SharedDoc>0</SharedDoc>
  <HyperlinkBase/>
  <HyperlinksChanged>0</HyperlinksChanged>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К ИНТЕРАКТИВНОМУ ЗАНЯТИЮ «Я ЕСТЬ ТО, ЧТО Я ЕМ»</dc:title>
  <dc:subject/>
  <dc:creator>Уфимцева О. Б.</dc:creator>
  <cp:keywords/>
  <dc:description/>
  <dc:identifier/>
  <dc:language/>
  <cp:lastModifiedBy>Аноним</cp:lastModifiedBy>
  <cp:revision>157</cp:revision>
  <dcterms:created xsi:type="dcterms:W3CDTF">2018-11-15T09:48:45Z</dcterms:created>
  <dcterms:modified xsi:type="dcterms:W3CDTF">2022-10-11T14:08:25Z</dcterms:modified>
  <cp:category/>
  <cp:contentStatus/>
  <cp:version/>
</cp:coreProperties>
</file>